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72" r:id="rId9"/>
    <p:sldId id="265" r:id="rId10"/>
    <p:sldId id="267" r:id="rId11"/>
    <p:sldId id="266" r:id="rId12"/>
    <p:sldId id="269" r:id="rId13"/>
    <p:sldId id="268" r:id="rId14"/>
    <p:sldId id="270" r:id="rId15"/>
    <p:sldId id="271" r:id="rId16"/>
    <p:sldId id="262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5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D0526412-99F2-410B-9152-02DC6F6923A7}" type="datetimeFigureOut">
              <a:rPr lang="ru-RU" smtClean="0"/>
              <a:t>12.07.2013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21AA-173F-42CA-A3CC-D8F24F204E72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5736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26412-99F2-410B-9152-02DC6F6923A7}" type="datetimeFigureOut">
              <a:rPr lang="ru-RU" smtClean="0"/>
              <a:t>12.07.2013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21AA-173F-42CA-A3CC-D8F24F204E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141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26412-99F2-410B-9152-02DC6F6923A7}" type="datetimeFigureOut">
              <a:rPr lang="ru-RU" smtClean="0"/>
              <a:t>12.07.2013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21AA-173F-42CA-A3CC-D8F24F204E72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424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26412-99F2-410B-9152-02DC6F6923A7}" type="datetimeFigureOut">
              <a:rPr lang="ru-RU" smtClean="0"/>
              <a:t>12.07.2013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21AA-173F-42CA-A3CC-D8F24F204E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695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26412-99F2-410B-9152-02DC6F6923A7}" type="datetimeFigureOut">
              <a:rPr lang="ru-RU" smtClean="0"/>
              <a:t>12.07.2013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21AA-173F-42CA-A3CC-D8F24F204E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251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26412-99F2-410B-9152-02DC6F6923A7}" type="datetimeFigureOut">
              <a:rPr lang="ru-RU" smtClean="0"/>
              <a:t>12.07.2013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21AA-173F-42CA-A3CC-D8F24F204E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306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26412-99F2-410B-9152-02DC6F6923A7}" type="datetimeFigureOut">
              <a:rPr lang="ru-RU" smtClean="0"/>
              <a:t>12.07.2013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21AA-173F-42CA-A3CC-D8F24F204E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527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26412-99F2-410B-9152-02DC6F6923A7}" type="datetimeFigureOut">
              <a:rPr lang="ru-RU" smtClean="0"/>
              <a:t>12.07.2013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21AA-173F-42CA-A3CC-D8F24F204E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10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26412-99F2-410B-9152-02DC6F6923A7}" type="datetimeFigureOut">
              <a:rPr lang="ru-RU" smtClean="0"/>
              <a:t>12.07.2013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21AA-173F-42CA-A3CC-D8F24F204E72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4001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26412-99F2-410B-9152-02DC6F6923A7}" type="datetimeFigureOut">
              <a:rPr lang="ru-RU" smtClean="0"/>
              <a:t>12.07.2013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21AA-173F-42CA-A3CC-D8F24F204E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958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26412-99F2-410B-9152-02DC6F6923A7}" type="datetimeFigureOut">
              <a:rPr lang="ru-RU" smtClean="0"/>
              <a:t>12.07.2013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21AA-173F-42CA-A3CC-D8F24F204E72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8360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D0526412-99F2-410B-9152-02DC6F6923A7}" type="datetimeFigureOut">
              <a:rPr lang="ru-RU" smtClean="0"/>
              <a:t>12.07.2013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95A421AA-173F-42CA-A3CC-D8F24F204E72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1603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95599" y="1838493"/>
            <a:ext cx="6400800" cy="2520827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/>
              <a:t>СЕРВИС</a:t>
            </a:r>
          </a:p>
          <a:p>
            <a:pPr algn="ctr"/>
            <a:r>
              <a:rPr lang="ru-RU" sz="5400" dirty="0" smtClean="0"/>
              <a:t>«ЛИЧНЫЙ КАБИНЕТ</a:t>
            </a:r>
          </a:p>
          <a:p>
            <a:pPr algn="ctr"/>
            <a:r>
              <a:rPr lang="ru-RU" sz="5400" dirty="0" smtClean="0"/>
              <a:t>СТУДЕНТА»</a:t>
            </a:r>
            <a:endParaRPr lang="ru-RU" sz="54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89239" y="4724243"/>
            <a:ext cx="10813521" cy="778933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2000" dirty="0" smtClean="0"/>
              <a:t>Докладчик: игнатова Ю.А.</a:t>
            </a:r>
            <a:endParaRPr lang="ru-RU" sz="20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89239" y="6442841"/>
            <a:ext cx="10813521" cy="415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dirty="0" smtClean="0"/>
              <a:t>Телематика</a:t>
            </a:r>
            <a:r>
              <a:rPr lang="en-US" sz="1800" dirty="0" smtClean="0"/>
              <a:t>’</a:t>
            </a:r>
            <a:r>
              <a:rPr lang="ru-RU" sz="1800" dirty="0" smtClean="0"/>
              <a:t>2013</a:t>
            </a:r>
          </a:p>
          <a:p>
            <a:pPr algn="ctr"/>
            <a:endParaRPr lang="ru-RU" sz="20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0"/>
            <a:ext cx="12192000" cy="1080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dirty="0" smtClean="0">
                <a:solidFill>
                  <a:schemeClr val="bg1"/>
                </a:solidFill>
              </a:rPr>
              <a:t>Владивостокский государственный университет экономики и сервиса</a:t>
            </a:r>
            <a:endParaRPr lang="ru-RU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98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0000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назначение сервиса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2001" y="4809135"/>
            <a:ext cx="3200400" cy="1463040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871" y="1651001"/>
            <a:ext cx="11056258" cy="44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6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0000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Логическая схема сервиса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95600" y="2365695"/>
            <a:ext cx="6400800" cy="1967154"/>
          </a:xfrm>
        </p:spPr>
        <p:txBody>
          <a:bodyPr>
            <a:noAutofit/>
          </a:bodyPr>
          <a:lstStyle/>
          <a:p>
            <a:pPr algn="ctr"/>
            <a:r>
              <a:rPr lang="en-US" sz="5400" dirty="0" smtClean="0"/>
              <a:t> </a:t>
            </a:r>
            <a:endParaRPr lang="ru-RU" sz="5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496" y="1192142"/>
            <a:ext cx="10491774" cy="5454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81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0000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Архитектура сервиса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2001" y="4809135"/>
            <a:ext cx="3200400" cy="1463040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093" y="1251920"/>
            <a:ext cx="6870795" cy="552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62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0000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Преимущества реализации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2001" y="4809135"/>
            <a:ext cx="3200400" cy="1463040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96" y="1307352"/>
            <a:ext cx="11564008" cy="5308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89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0000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основные Модули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2001" y="4809135"/>
            <a:ext cx="3200400" cy="1463040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" name="Рисунок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416000" y="1080000"/>
            <a:ext cx="936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63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0000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Учебный план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2001" y="4809135"/>
            <a:ext cx="3200400" cy="1463040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416000" y="1080000"/>
            <a:ext cx="936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827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0000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Методическое обеспечение дисциплин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2001" y="4809135"/>
            <a:ext cx="3200400" cy="1463040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Рисунок 5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416000" y="1080000"/>
            <a:ext cx="936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23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0000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успеваемость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2001" y="4809135"/>
            <a:ext cx="3200400" cy="1463040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Рисунок 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416000" y="1080000"/>
            <a:ext cx="936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42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0000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Расписание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2001" y="4809135"/>
            <a:ext cx="3200400" cy="1463040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416000" y="1080000"/>
            <a:ext cx="936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08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0000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МОИ задачи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2001" y="4809135"/>
            <a:ext cx="3200400" cy="1463040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" name="Рисунок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416000" y="1080000"/>
            <a:ext cx="936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53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0000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ФИНАНСЫ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2001" y="4809135"/>
            <a:ext cx="3200400" cy="1463040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416000" y="1080000"/>
            <a:ext cx="936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43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0000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Библиотека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2001" y="4809135"/>
            <a:ext cx="3200400" cy="1463040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496330" y="1080000"/>
            <a:ext cx="936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4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0000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оповещения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2001" y="4809135"/>
            <a:ext cx="3200400" cy="1463040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416000" y="1080000"/>
            <a:ext cx="936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9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0000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Моя группа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2001" y="4809135"/>
            <a:ext cx="3200400" cy="1463040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416000" y="1080000"/>
            <a:ext cx="936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60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57338" y="2081774"/>
            <a:ext cx="7677324" cy="2520827"/>
          </a:xfrm>
        </p:spPr>
        <p:txBody>
          <a:bodyPr>
            <a:noAutofit/>
          </a:bodyPr>
          <a:lstStyle/>
          <a:p>
            <a:pPr algn="ctr"/>
            <a:r>
              <a:rPr lang="ru-RU" sz="5400" dirty="0"/>
              <a:t>С</a:t>
            </a:r>
            <a:r>
              <a:rPr lang="ru-RU" sz="5400" dirty="0" smtClean="0"/>
              <a:t>пасибо за внимание!</a:t>
            </a:r>
            <a:endParaRPr lang="ru-RU" sz="54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0"/>
            <a:ext cx="12192000" cy="1080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dirty="0" smtClean="0">
                <a:solidFill>
                  <a:schemeClr val="bg1"/>
                </a:solidFill>
              </a:rPr>
              <a:t>Владивостокский государственный университет экономики и сервиса</a:t>
            </a:r>
            <a:endParaRPr lang="ru-RU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25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Синий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1186</TotalTime>
  <Words>64</Words>
  <Application>Microsoft Office PowerPoint</Application>
  <PresentationFormat>Широкоэкранный</PresentationFormat>
  <Paragraphs>36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Calibri</vt:lpstr>
      <vt:lpstr>Tw Cen MT</vt:lpstr>
      <vt:lpstr>Tw Cen MT Condensed</vt:lpstr>
      <vt:lpstr>Wingdings 3</vt:lpstr>
      <vt:lpstr>Интеграл</vt:lpstr>
      <vt:lpstr>Презентация PowerPoint</vt:lpstr>
      <vt:lpstr>назначение сервиса</vt:lpstr>
      <vt:lpstr>Логическая схема сервиса</vt:lpstr>
      <vt:lpstr>Архитектура сервиса</vt:lpstr>
      <vt:lpstr>Преимущества реализации</vt:lpstr>
      <vt:lpstr>основные Модули</vt:lpstr>
      <vt:lpstr>Учебный план</vt:lpstr>
      <vt:lpstr>Методическое обеспечение дисциплин</vt:lpstr>
      <vt:lpstr>успеваемость</vt:lpstr>
      <vt:lpstr>Расписание</vt:lpstr>
      <vt:lpstr>МОИ задачи</vt:lpstr>
      <vt:lpstr>ФИНАНСЫ</vt:lpstr>
      <vt:lpstr>Библиотека</vt:lpstr>
      <vt:lpstr>оповещения</vt:lpstr>
      <vt:lpstr>Моя группа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Игнатова Юлия</dc:creator>
  <cp:lastModifiedBy>Игнатова Юлия</cp:lastModifiedBy>
  <cp:revision>81</cp:revision>
  <dcterms:created xsi:type="dcterms:W3CDTF">2013-06-21T02:56:04Z</dcterms:created>
  <dcterms:modified xsi:type="dcterms:W3CDTF">2013-07-12T05:56:25Z</dcterms:modified>
</cp:coreProperties>
</file>