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0080625" cy="7559675"/>
  <p:notesSz cx="6797675" cy="9874250"/>
  <p:custDataLst>
    <p:tags r:id="rId32"/>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3" d="100"/>
          <a:sy n="43" d="100"/>
        </p:scale>
        <p:origin x="184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6" name="PlaceHolder 1"/>
          <p:cNvSpPr>
            <a:spLocks noGrp="1"/>
          </p:cNvSpPr>
          <p:nvPr>
            <p:ph type="body"/>
          </p:nvPr>
        </p:nvSpPr>
        <p:spPr>
          <a:xfrm>
            <a:off x="756000" y="5078520"/>
            <a:ext cx="6047640" cy="4811040"/>
          </a:xfrm>
          <a:prstGeom prst="rect">
            <a:avLst/>
          </a:prstGeom>
        </p:spPr>
        <p:txBody>
          <a:bodyPr lIns="0" tIns="0" rIns="0" bIns="0"/>
          <a:lstStyle/>
          <a:p>
            <a:r>
              <a:rPr lang="ru-RU" sz="2000" b="0" strike="noStrike" spc="-1">
                <a:solidFill>
                  <a:srgbClr val="000000"/>
                </a:solidFill>
                <a:uFill>
                  <a:solidFill>
                    <a:srgbClr val="FFFFFF"/>
                  </a:solidFill>
                </a:uFill>
                <a:latin typeface="Arial"/>
              </a:rPr>
              <a:t>Для правки формата примечаний щёлкните мышью</a:t>
            </a:r>
          </a:p>
        </p:txBody>
      </p:sp>
      <p:sp>
        <p:nvSpPr>
          <p:cNvPr id="77" name="PlaceHolder 2"/>
          <p:cNvSpPr>
            <a:spLocks noGrp="1"/>
          </p:cNvSpPr>
          <p:nvPr>
            <p:ph type="hdr"/>
          </p:nvPr>
        </p:nvSpPr>
        <p:spPr>
          <a:xfrm>
            <a:off x="0" y="0"/>
            <a:ext cx="3280680" cy="534240"/>
          </a:xfrm>
          <a:prstGeom prst="rect">
            <a:avLst/>
          </a:prstGeom>
        </p:spPr>
        <p:txBody>
          <a:bodyPr lIns="0" tIns="0" rIns="0" bIns="0"/>
          <a:lstStyle/>
          <a:p>
            <a:r>
              <a:rPr lang="ru-RU" sz="1400" b="0" strike="noStrike" spc="-1">
                <a:solidFill>
                  <a:srgbClr val="000000"/>
                </a:solidFill>
                <a:uFill>
                  <a:solidFill>
                    <a:srgbClr val="FFFFFF"/>
                  </a:solidFill>
                </a:uFill>
                <a:latin typeface="Times New Roman"/>
              </a:rPr>
              <a:t> </a:t>
            </a:r>
          </a:p>
        </p:txBody>
      </p:sp>
      <p:sp>
        <p:nvSpPr>
          <p:cNvPr id="78" name="PlaceHolder 3"/>
          <p:cNvSpPr>
            <a:spLocks noGrp="1"/>
          </p:cNvSpPr>
          <p:nvPr>
            <p:ph type="dt"/>
          </p:nvPr>
        </p:nvSpPr>
        <p:spPr>
          <a:xfrm>
            <a:off x="4278960" y="0"/>
            <a:ext cx="3280680" cy="534240"/>
          </a:xfrm>
          <a:prstGeom prst="rect">
            <a:avLst/>
          </a:prstGeom>
        </p:spPr>
        <p:txBody>
          <a:bodyPr lIns="0" tIns="0" rIns="0" bIns="0"/>
          <a:lstStyle/>
          <a:p>
            <a:pPr algn="r"/>
            <a:r>
              <a:rPr lang="ru-RU" sz="1400" b="0" strike="noStrike" spc="-1">
                <a:solidFill>
                  <a:srgbClr val="000000"/>
                </a:solidFill>
                <a:uFill>
                  <a:solidFill>
                    <a:srgbClr val="FFFFFF"/>
                  </a:solidFill>
                </a:uFill>
                <a:latin typeface="Times New Roman"/>
              </a:rPr>
              <a:t> </a:t>
            </a:r>
          </a:p>
        </p:txBody>
      </p:sp>
      <p:sp>
        <p:nvSpPr>
          <p:cNvPr id="79" name="PlaceHolder 4"/>
          <p:cNvSpPr>
            <a:spLocks noGrp="1"/>
          </p:cNvSpPr>
          <p:nvPr>
            <p:ph type="ftr"/>
          </p:nvPr>
        </p:nvSpPr>
        <p:spPr>
          <a:xfrm>
            <a:off x="0" y="10157400"/>
            <a:ext cx="3280680" cy="534240"/>
          </a:xfrm>
          <a:prstGeom prst="rect">
            <a:avLst/>
          </a:prstGeom>
        </p:spPr>
        <p:txBody>
          <a:bodyPr lIns="0" tIns="0" rIns="0" bIns="0" anchor="b"/>
          <a:lstStyle/>
          <a:p>
            <a:r>
              <a:rPr lang="ru-RU" sz="1400" b="0" strike="noStrike" spc="-1">
                <a:solidFill>
                  <a:srgbClr val="000000"/>
                </a:solidFill>
                <a:uFill>
                  <a:solidFill>
                    <a:srgbClr val="FFFFFF"/>
                  </a:solidFill>
                </a:uFill>
                <a:latin typeface="Times New Roman"/>
              </a:rPr>
              <a:t> </a:t>
            </a:r>
          </a:p>
        </p:txBody>
      </p:sp>
      <p:sp>
        <p:nvSpPr>
          <p:cNvPr id="80" name="PlaceHolder 5"/>
          <p:cNvSpPr>
            <a:spLocks noGrp="1"/>
          </p:cNvSpPr>
          <p:nvPr>
            <p:ph type="sldNum"/>
          </p:nvPr>
        </p:nvSpPr>
        <p:spPr>
          <a:xfrm>
            <a:off x="4278960" y="10157400"/>
            <a:ext cx="3280680" cy="534240"/>
          </a:xfrm>
          <a:prstGeom prst="rect">
            <a:avLst/>
          </a:prstGeom>
        </p:spPr>
        <p:txBody>
          <a:bodyPr lIns="0" tIns="0" rIns="0" bIns="0" anchor="b"/>
          <a:lstStyle/>
          <a:p>
            <a:pPr algn="r"/>
            <a:fld id="{3BF2A666-4E84-4B49-8325-9BF3BDBC0BD4}" type="slidenum">
              <a:rPr lang="ru-RU" sz="1400" b="0" strike="noStrike" spc="-1">
                <a:solidFill>
                  <a:srgbClr val="000000"/>
                </a:solidFill>
                <a:uFill>
                  <a:solidFill>
                    <a:srgbClr val="FFFFFF"/>
                  </a:solidFill>
                </a:uFill>
                <a:latin typeface="Times New Roman"/>
              </a:rPr>
              <a:t>‹#›</a:t>
            </a:fld>
            <a:endParaRPr lang="ru-RU"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13398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n.wikipedia.org/wiki/William_S._Cleveland"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en.wikipedia.org/wiki/William_S._Cleveland"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en.wikipedia.org/wiki/William_S._Cleveland"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29" name="PlaceHolder 2"/>
          <p:cNvSpPr>
            <a:spLocks noGrp="1"/>
          </p:cNvSpPr>
          <p:nvPr>
            <p:ph type="body"/>
          </p:nvPr>
        </p:nvSpPr>
        <p:spPr>
          <a:xfrm>
            <a:off x="582840" y="220680"/>
            <a:ext cx="5428080" cy="4433040"/>
          </a:xfrm>
          <a:prstGeom prst="rect">
            <a:avLst/>
          </a:prstGeom>
        </p:spPr>
        <p:txBody>
          <a:bodyPr lIns="0" tIns="0" rIns="0" bIns="0"/>
          <a:lstStyle/>
          <a:p>
            <a:pPr marL="197280" indent="-187560">
              <a:lnSpc>
                <a:spcPct val="100000"/>
              </a:lnSpc>
            </a:pPr>
            <a:r>
              <a:rPr lang="ru-RU" sz="1800" b="0" strike="noStrike" spc="-1">
                <a:solidFill>
                  <a:srgbClr val="000000"/>
                </a:solidFill>
                <a:uFill>
                  <a:solidFill>
                    <a:srgbClr val="FFFFFF"/>
                  </a:solidFill>
                </a:uFill>
                <a:latin typeface="Arial"/>
                <a:ea typeface="Droid Sans Fallback"/>
              </a:rPr>
              <a:t>Уважаемый Председатель, члены</a:t>
            </a:r>
            <a:endParaRPr lang="ru-RU" sz="1800" b="0" strike="noStrike" spc="-1">
              <a:solidFill>
                <a:srgbClr val="000000"/>
              </a:solidFill>
              <a:uFill>
                <a:solidFill>
                  <a:srgbClr val="FFFFFF"/>
                </a:solidFill>
              </a:uFill>
              <a:latin typeface="Arial"/>
            </a:endParaRPr>
          </a:p>
          <a:p>
            <a:pPr marL="197280" indent="-187560">
              <a:lnSpc>
                <a:spcPct val="100000"/>
              </a:lnSpc>
            </a:pPr>
            <a:r>
              <a:rPr lang="ru-RU" sz="1800" b="0" strike="noStrike" spc="-1">
                <a:solidFill>
                  <a:srgbClr val="000000"/>
                </a:solidFill>
                <a:uFill>
                  <a:solidFill>
                    <a:srgbClr val="FFFFFF"/>
                  </a:solidFill>
                </a:uFill>
                <a:latin typeface="Arial"/>
                <a:ea typeface="Droid Sans Fallback"/>
              </a:rPr>
              <a:t>Государственной аттестационной комиссии и Коллеги!! Разрешите представить доклад свой работы. </a:t>
            </a:r>
            <a:endParaRPr lang="ru-RU" sz="1800" b="0" strike="noStrike" spc="-1">
              <a:solidFill>
                <a:srgbClr val="000000"/>
              </a:solidFill>
              <a:uFill>
                <a:solidFill>
                  <a:srgbClr val="FFFFFF"/>
                </a:solidFill>
              </a:uFill>
              <a:latin typeface="Arial"/>
            </a:endParaRPr>
          </a:p>
          <a:p>
            <a:pPr marL="197280" indent="-187560">
              <a:lnSpc>
                <a:spcPct val="100000"/>
              </a:lnSpc>
            </a:pPr>
            <a:r>
              <a:rPr lang="ru-RU" sz="1800" b="0" strike="noStrike" spc="-1">
                <a:solidFill>
                  <a:srgbClr val="000000"/>
                </a:solidFill>
                <a:uFill>
                  <a:solidFill>
                    <a:srgbClr val="FFFFFF"/>
                  </a:solidFill>
                </a:uFill>
                <a:latin typeface="Arial"/>
                <a:ea typeface="Droid Sans Fallback"/>
              </a:rPr>
              <a:t>Прежде чем перейти рассмотрению информационной системы следует коротко пару слов сказать о предметной области.</a:t>
            </a:r>
            <a:endParaRPr lang="ru-RU" sz="1800" b="0" strike="noStrike" spc="-1">
              <a:solidFill>
                <a:srgbClr val="000000"/>
              </a:solidFill>
              <a:uFill>
                <a:solidFill>
                  <a:srgbClr val="FFFFFF"/>
                </a:solidFill>
              </a:uFill>
              <a:latin typeface="Arial"/>
            </a:endParaRPr>
          </a:p>
        </p:txBody>
      </p:sp>
      <p:sp>
        <p:nvSpPr>
          <p:cNvPr id="330"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B811DEEE-2251-4C77-87A3-B26CA73C3A4E}" type="slidenum">
              <a:rPr lang="ru-RU" sz="1300" b="0" strike="noStrike" spc="-1">
                <a:solidFill>
                  <a:srgbClr val="000000"/>
                </a:solidFill>
                <a:uFill>
                  <a:solidFill>
                    <a:srgbClr val="FFFFFF"/>
                  </a:solidFill>
                </a:uFill>
                <a:latin typeface="Times New Roman"/>
                <a:ea typeface="+mn-ea"/>
              </a:rPr>
              <a:t>1</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569886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PlaceHolder 1"/>
          <p:cNvSpPr>
            <a:spLocks noGrp="1"/>
          </p:cNvSpPr>
          <p:nvPr>
            <p:ph type="body"/>
          </p:nvPr>
        </p:nvSpPr>
        <p:spPr>
          <a:xfrm>
            <a:off x="397800" y="598320"/>
            <a:ext cx="5428080" cy="8823960"/>
          </a:xfrm>
          <a:prstGeom prst="rect">
            <a:avLst/>
          </a:prstGeom>
        </p:spPr>
        <p:txBody>
          <a:bodyPr lIns="0" tIns="0" rIns="0" bIns="0"/>
          <a:lstStyle/>
          <a:p>
            <a:pPr marL="216000" indent="-216000">
              <a:lnSpc>
                <a:spcPct val="100000"/>
              </a:lnSpc>
            </a:pPr>
            <a:r>
              <a:rPr lang="ru-RU" sz="1600" b="0" strike="noStrike" spc="-1">
                <a:solidFill>
                  <a:srgbClr val="000000"/>
                </a:solidFill>
                <a:uFill>
                  <a:solidFill>
                    <a:srgbClr val="FFFFFF"/>
                  </a:solidFill>
                </a:uFill>
                <a:latin typeface="Arial"/>
              </a:rPr>
              <a:t>В последние годы объем воздушных перевозок гражданской авиации имеет тенденцию к увеличению. Темп роста интенсивности воздушного движения очень сильно сопряжен с обеспечением безопасности полетов воздушных судов. Вследствие роста требований к безопасности полета воздушных судов в области системы организации воздушного движения требуется выработка более новых подходов к безопасности. Исходя из представлений экспертов ИКАО необходимый уровень эффективности аэронавигационной системы может быть выполнено только при использовании цифровых средств передачи данных. Подобной системой является система автоматически зависимого наблюдения за движением воздушных судов. Такая технология позволяет отслеживать траекторий движения судов в реальном времени.</a:t>
            </a:r>
          </a:p>
          <a:p>
            <a:pPr marL="216000" indent="-216000">
              <a:lnSpc>
                <a:spcPct val="100000"/>
              </a:lnSpc>
            </a:pPr>
            <a:r>
              <a:rPr lang="ru-RU" sz="1600" b="0" strike="noStrike" spc="-1">
                <a:solidFill>
                  <a:srgbClr val="000000"/>
                </a:solidFill>
                <a:uFill>
                  <a:solidFill>
                    <a:srgbClr val="FFFFFF"/>
                  </a:solidFill>
                </a:uFill>
                <a:latin typeface="Arial"/>
              </a:rPr>
              <a:t>Проблемная область – характеризуется  многоаспектностью. Один из аспектов является решение навигационных задач. Создаваемые модели и алгоритмы навигационных задач нуждаются в верификации на реальных данных движения воздушных судов. </a:t>
            </a:r>
          </a:p>
          <a:p>
            <a:pPr marL="216000" indent="-216000">
              <a:lnSpc>
                <a:spcPct val="100000"/>
              </a:lnSpc>
            </a:pPr>
            <a:r>
              <a:rPr lang="ru-RU" sz="1600" b="0" strike="noStrike" spc="-1">
                <a:solidFill>
                  <a:srgbClr val="000000"/>
                </a:solidFill>
                <a:uFill>
                  <a:solidFill>
                    <a:srgbClr val="FFFFFF"/>
                  </a:solidFill>
                </a:uFill>
                <a:latin typeface="Arial"/>
              </a:rPr>
              <a:t>В представленной работе рассматривается вопрос формирования реальных данных из разных открытых источников данных в целях  верификации специфических алгоритмов навигации воздушных судов и управлением воздушным движением. </a:t>
            </a:r>
          </a:p>
          <a:p>
            <a:pPr marL="216000" indent="-216000">
              <a:lnSpc>
                <a:spcPct val="100000"/>
              </a:lnSpc>
            </a:pPr>
            <a:r>
              <a:rPr lang="ru-RU" sz="1600" b="0" strike="noStrike" spc="-1">
                <a:solidFill>
                  <a:srgbClr val="000000"/>
                </a:solidFill>
                <a:uFill>
                  <a:solidFill>
                    <a:srgbClr val="FFFFFF"/>
                  </a:solidFill>
                </a:uFill>
                <a:latin typeface="Arial"/>
              </a:rPr>
              <a:t>На данном слайде представлена принципиальная схема технологии АЗН. А так же выделены некоторые задачи.</a:t>
            </a:r>
          </a:p>
        </p:txBody>
      </p:sp>
      <p:sp>
        <p:nvSpPr>
          <p:cNvPr id="332" name="TextShape 2"/>
          <p:cNvSpPr txBox="1"/>
          <p:nvPr/>
        </p:nvSpPr>
        <p:spPr>
          <a:xfrm>
            <a:off x="3847680" y="9380880"/>
            <a:ext cx="2949480" cy="493200"/>
          </a:xfrm>
          <a:prstGeom prst="rect">
            <a:avLst/>
          </a:prstGeom>
          <a:noFill/>
          <a:ln>
            <a:noFill/>
          </a:ln>
        </p:spPr>
        <p:txBody>
          <a:bodyPr lIns="0" tIns="0" rIns="0" bIns="0" anchor="b"/>
          <a:lstStyle/>
          <a:p>
            <a:pPr algn="r">
              <a:lnSpc>
                <a:spcPct val="100000"/>
              </a:lnSpc>
            </a:pPr>
            <a:fld id="{2C1848EA-04F1-4D69-83A8-217E60F0E3D2}" type="slidenum">
              <a:rPr lang="ru-RU" sz="1300" b="0" strike="noStrike" spc="-1">
                <a:solidFill>
                  <a:srgbClr val="000000"/>
                </a:solidFill>
                <a:uFill>
                  <a:solidFill>
                    <a:srgbClr val="FFFFFF"/>
                  </a:solidFill>
                </a:uFill>
                <a:latin typeface="Times New Roman"/>
                <a:ea typeface="+mn-ea"/>
              </a:rPr>
              <a:t>2</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6827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CustomShape 1"/>
          <p:cNvSpPr/>
          <p:nvPr/>
        </p:nvSpPr>
        <p:spPr>
          <a:xfrm>
            <a:off x="3847680" y="9380880"/>
            <a:ext cx="2942640" cy="485640"/>
          </a:xfrm>
          <a:prstGeom prst="rect">
            <a:avLst/>
          </a:prstGeom>
          <a:noFill/>
          <a:ln>
            <a:noFill/>
          </a:ln>
        </p:spPr>
        <p:style>
          <a:lnRef idx="0">
            <a:scrgbClr r="0" g="0" b="0"/>
          </a:lnRef>
          <a:fillRef idx="0">
            <a:scrgbClr r="0" g="0" b="0"/>
          </a:fillRef>
          <a:effectRef idx="0">
            <a:scrgbClr r="0" g="0" b="0"/>
          </a:effectRef>
          <a:fontRef idx="minor"/>
        </p:style>
      </p:sp>
      <p:sp>
        <p:nvSpPr>
          <p:cNvPr id="334" name="PlaceHolder 2"/>
          <p:cNvSpPr>
            <a:spLocks noGrp="1"/>
          </p:cNvSpPr>
          <p:nvPr>
            <p:ph type="body"/>
          </p:nvPr>
        </p:nvSpPr>
        <p:spPr>
          <a:xfrm>
            <a:off x="588240" y="549000"/>
            <a:ext cx="5430600" cy="4435920"/>
          </a:xfrm>
          <a:prstGeom prst="rect">
            <a:avLst/>
          </a:prstGeom>
        </p:spPr>
        <p:txBody>
          <a:bodyPr lIns="0" tIns="0" rIns="0" bIns="0"/>
          <a:lstStyle/>
          <a:p>
            <a:pPr marL="360" indent="-195120" algn="just">
              <a:lnSpc>
                <a:spcPct val="100000"/>
              </a:lnSpc>
            </a:pPr>
            <a:r>
              <a:rPr lang="ru-RU" sz="1800" b="0" strike="noStrike" spc="-1">
                <a:solidFill>
                  <a:srgbClr val="000000"/>
                </a:solidFill>
                <a:uFill>
                  <a:solidFill>
                    <a:srgbClr val="FFFFFF"/>
                  </a:solidFill>
                </a:uFill>
                <a:latin typeface="Times New Roman"/>
              </a:rPr>
              <a:t>Объект исследования – Данные о движении воздушных судов в выбранной зоне. </a:t>
            </a:r>
            <a:endParaRPr lang="ru-RU" sz="1800" b="0" strike="noStrike" spc="-1">
              <a:solidFill>
                <a:srgbClr val="000000"/>
              </a:solidFill>
              <a:uFill>
                <a:solidFill>
                  <a:srgbClr val="FFFFFF"/>
                </a:solidFill>
              </a:uFill>
              <a:latin typeface="Arial"/>
            </a:endParaRPr>
          </a:p>
          <a:p>
            <a:pPr marL="360" indent="-195120" algn="just">
              <a:lnSpc>
                <a:spcPct val="100000"/>
              </a:lnSpc>
            </a:pPr>
            <a:endParaRPr lang="ru-RU" sz="1800" b="0" strike="noStrike" spc="-1">
              <a:solidFill>
                <a:srgbClr val="000000"/>
              </a:solidFill>
              <a:uFill>
                <a:solidFill>
                  <a:srgbClr val="FFFFFF"/>
                </a:solidFill>
              </a:uFill>
              <a:latin typeface="Arial"/>
            </a:endParaRPr>
          </a:p>
          <a:p>
            <a:pPr marL="360" indent="-195120" algn="just">
              <a:lnSpc>
                <a:spcPct val="100000"/>
              </a:lnSpc>
            </a:pPr>
            <a:r>
              <a:rPr lang="ru-RU" sz="1800" b="0" strike="noStrike" spc="-1">
                <a:solidFill>
                  <a:srgbClr val="000000"/>
                </a:solidFill>
                <a:uFill>
                  <a:solidFill>
                    <a:srgbClr val="FFFFFF"/>
                  </a:solidFill>
                </a:uFill>
                <a:latin typeface="Times New Roman"/>
              </a:rPr>
              <a:t>Предмет исследования – методы сбора и агрегирования из различных источников; Методы выявления аномалий в данных о движении воздушных судов</a:t>
            </a:r>
            <a:endParaRPr lang="ru-RU" sz="1800" b="0" strike="noStrike" spc="-1">
              <a:solidFill>
                <a:srgbClr val="000000"/>
              </a:solidFill>
              <a:uFill>
                <a:solidFill>
                  <a:srgbClr val="FFFFFF"/>
                </a:solidFill>
              </a:uFill>
              <a:latin typeface="Arial"/>
            </a:endParaRPr>
          </a:p>
          <a:p>
            <a:pPr marL="360" indent="-195120">
              <a:lnSpc>
                <a:spcPct val="100000"/>
              </a:lnSpc>
            </a:pPr>
            <a:endParaRPr lang="ru-RU" sz="1800" b="0" strike="noStrike" spc="-1">
              <a:solidFill>
                <a:srgbClr val="000000"/>
              </a:solidFill>
              <a:uFill>
                <a:solidFill>
                  <a:srgbClr val="FFFFFF"/>
                </a:solidFill>
              </a:uFill>
              <a:latin typeface="Arial"/>
            </a:endParaRPr>
          </a:p>
          <a:p>
            <a:pPr marL="360" indent="-195120">
              <a:lnSpc>
                <a:spcPct val="100000"/>
              </a:lnSpc>
            </a:pPr>
            <a:endParaRPr lang="ru-RU" sz="1800" b="0" strike="noStrike" spc="-1">
              <a:solidFill>
                <a:srgbClr val="000000"/>
              </a:solidFill>
              <a:uFill>
                <a:solidFill>
                  <a:srgbClr val="FFFFFF"/>
                </a:solidFill>
              </a:uFill>
              <a:latin typeface="Arial"/>
            </a:endParaRPr>
          </a:p>
        </p:txBody>
      </p:sp>
      <p:sp>
        <p:nvSpPr>
          <p:cNvPr id="335"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9BA206C3-1F96-4BA6-AFA5-E2608E4B1D01}" type="slidenum">
              <a:rPr lang="ru-RU" sz="1300" b="0" strike="noStrike" spc="-1">
                <a:solidFill>
                  <a:srgbClr val="000000"/>
                </a:solidFill>
                <a:uFill>
                  <a:solidFill>
                    <a:srgbClr val="FFFFFF"/>
                  </a:solidFill>
                </a:uFill>
                <a:latin typeface="Times New Roman"/>
                <a:ea typeface="+mn-ea"/>
              </a:rPr>
              <a:t>3</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890665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CustomShape 1"/>
          <p:cNvSpPr/>
          <p:nvPr/>
        </p:nvSpPr>
        <p:spPr>
          <a:xfrm>
            <a:off x="3847680" y="9380880"/>
            <a:ext cx="2942640" cy="485640"/>
          </a:xfrm>
          <a:prstGeom prst="rect">
            <a:avLst/>
          </a:prstGeom>
          <a:noFill/>
          <a:ln>
            <a:noFill/>
          </a:ln>
        </p:spPr>
        <p:style>
          <a:lnRef idx="0">
            <a:scrgbClr r="0" g="0" b="0"/>
          </a:lnRef>
          <a:fillRef idx="0">
            <a:scrgbClr r="0" g="0" b="0"/>
          </a:fillRef>
          <a:effectRef idx="0">
            <a:scrgbClr r="0" g="0" b="0"/>
          </a:effectRef>
          <a:fontRef idx="minor"/>
        </p:style>
      </p:sp>
      <p:sp>
        <p:nvSpPr>
          <p:cNvPr id="337" name="PlaceHolder 2"/>
          <p:cNvSpPr>
            <a:spLocks noGrp="1"/>
          </p:cNvSpPr>
          <p:nvPr>
            <p:ph type="body"/>
          </p:nvPr>
        </p:nvSpPr>
        <p:spPr>
          <a:xfrm>
            <a:off x="460080" y="417240"/>
            <a:ext cx="5430600" cy="4435920"/>
          </a:xfrm>
          <a:prstGeom prst="rect">
            <a:avLst/>
          </a:prstGeom>
        </p:spPr>
        <p:txBody>
          <a:bodyPr lIns="0" tIns="0" rIns="0" bIns="0"/>
          <a:lstStyle/>
          <a:p>
            <a:r>
              <a:rPr lang="ru-RU" sz="1800" b="0" strike="noStrike" spc="-1">
                <a:solidFill>
                  <a:srgbClr val="000000"/>
                </a:solidFill>
                <a:uFill>
                  <a:solidFill>
                    <a:srgbClr val="FFFFFF"/>
                  </a:solidFill>
                </a:uFill>
                <a:latin typeface="Arial"/>
              </a:rPr>
              <a:t>Актуальность работы обусловлена необходимостью иметь  реальные полетные данные для верификации специфических алгоритмов навигации воздушных судов и управления воздушным движением.</a:t>
            </a:r>
          </a:p>
          <a:p>
            <a:endParaRPr lang="ru-RU" sz="1800" b="0" strike="noStrike" spc="-1">
              <a:solidFill>
                <a:srgbClr val="000000"/>
              </a:solidFill>
              <a:uFill>
                <a:solidFill>
                  <a:srgbClr val="FFFFFF"/>
                </a:solidFill>
              </a:uFill>
              <a:latin typeface="Arial"/>
            </a:endParaRPr>
          </a:p>
        </p:txBody>
      </p:sp>
      <p:sp>
        <p:nvSpPr>
          <p:cNvPr id="338"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46B783B8-907C-4439-BC74-F3F4030447AE}" type="slidenum">
              <a:rPr lang="ru-RU" sz="1300" b="0" strike="noStrike" spc="-1">
                <a:solidFill>
                  <a:srgbClr val="000000"/>
                </a:solidFill>
                <a:uFill>
                  <a:solidFill>
                    <a:srgbClr val="FFFFFF"/>
                  </a:solidFill>
                </a:uFill>
                <a:latin typeface="Times New Roman"/>
                <a:ea typeface="+mn-ea"/>
              </a:rPr>
              <a:t>4</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951555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40" name="PlaceHolder 2"/>
          <p:cNvSpPr>
            <a:spLocks noGrp="1"/>
          </p:cNvSpPr>
          <p:nvPr>
            <p:ph type="body"/>
          </p:nvPr>
        </p:nvSpPr>
        <p:spPr>
          <a:xfrm>
            <a:off x="712080" y="61596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rPr>
              <a:t>Цель работы состоит в разработке прототипа Информационной системы, которая позволит выполнять:</a:t>
            </a:r>
          </a:p>
          <a:p>
            <a:r>
              <a:rPr lang="ru-RU" sz="1800" b="0" strike="noStrike" spc="-1">
                <a:solidFill>
                  <a:srgbClr val="000000"/>
                </a:solidFill>
                <a:uFill>
                  <a:solidFill>
                    <a:srgbClr val="FFFFFF"/>
                  </a:solidFill>
                </a:uFill>
                <a:latin typeface="Arial"/>
              </a:rPr>
              <a:t>сбор, обработку и хранение данных </a:t>
            </a:r>
          </a:p>
          <a:p>
            <a:r>
              <a:rPr lang="ru-RU" sz="1800" b="0" strike="noStrike" spc="-1">
                <a:solidFill>
                  <a:srgbClr val="000000"/>
                </a:solidFill>
                <a:uFill>
                  <a:solidFill>
                    <a:srgbClr val="FFFFFF"/>
                  </a:solidFill>
                </a:uFill>
                <a:latin typeface="Arial"/>
              </a:rPr>
              <a:t>агрегировать</a:t>
            </a:r>
          </a:p>
          <a:p>
            <a:r>
              <a:rPr lang="ru-RU" sz="1800" b="0" strike="noStrike" spc="-1">
                <a:solidFill>
                  <a:srgbClr val="000000"/>
                </a:solidFill>
                <a:uFill>
                  <a:solidFill>
                    <a:srgbClr val="FFFFFF"/>
                  </a:solidFill>
                </a:uFill>
                <a:latin typeface="Arial"/>
              </a:rPr>
              <a:t>отфильтровывать некорректные данные </a:t>
            </a:r>
          </a:p>
        </p:txBody>
      </p:sp>
      <p:sp>
        <p:nvSpPr>
          <p:cNvPr id="341"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4B7046A7-004A-4976-B966-0CDCEE3D2930}" type="slidenum">
              <a:rPr lang="ru-RU" sz="1300" b="0" strike="noStrike" spc="-1">
                <a:solidFill>
                  <a:srgbClr val="000000"/>
                </a:solidFill>
                <a:uFill>
                  <a:solidFill>
                    <a:srgbClr val="FFFFFF"/>
                  </a:solidFill>
                </a:uFill>
                <a:latin typeface="Times New Roman"/>
                <a:ea typeface="+mn-ea"/>
              </a:rPr>
              <a:t>5</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537339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CustomShape 1"/>
          <p:cNvSpPr/>
          <p:nvPr/>
        </p:nvSpPr>
        <p:spPr>
          <a:xfrm>
            <a:off x="3847680" y="9380880"/>
            <a:ext cx="2942640" cy="485640"/>
          </a:xfrm>
          <a:prstGeom prst="rect">
            <a:avLst/>
          </a:prstGeom>
          <a:noFill/>
          <a:ln>
            <a:noFill/>
          </a:ln>
        </p:spPr>
        <p:style>
          <a:lnRef idx="0">
            <a:scrgbClr r="0" g="0" b="0"/>
          </a:lnRef>
          <a:fillRef idx="0">
            <a:scrgbClr r="0" g="0" b="0"/>
          </a:fillRef>
          <a:effectRef idx="0">
            <a:scrgbClr r="0" g="0" b="0"/>
          </a:effectRef>
          <a:fontRef idx="minor"/>
        </p:style>
      </p:sp>
      <p:sp>
        <p:nvSpPr>
          <p:cNvPr id="343" name="PlaceHolder 2"/>
          <p:cNvSpPr>
            <a:spLocks noGrp="1"/>
          </p:cNvSpPr>
          <p:nvPr>
            <p:ph type="body"/>
          </p:nvPr>
        </p:nvSpPr>
        <p:spPr>
          <a:xfrm>
            <a:off x="586800" y="532080"/>
            <a:ext cx="5430600" cy="4435920"/>
          </a:xfrm>
          <a:prstGeom prst="rect">
            <a:avLst/>
          </a:prstGeom>
        </p:spPr>
        <p:txBody>
          <a:bodyPr lIns="0" tIns="0" rIns="0" bIns="0"/>
          <a:lstStyle/>
          <a:p>
            <a:pPr marL="197280" indent="-193680" algn="just">
              <a:lnSpc>
                <a:spcPct val="100000"/>
              </a:lnSpc>
            </a:pPr>
            <a:r>
              <a:rPr lang="ru-RU" sz="2200" b="0" strike="noStrike" spc="-1">
                <a:solidFill>
                  <a:srgbClr val="000000"/>
                </a:solidFill>
                <a:uFill>
                  <a:solidFill>
                    <a:srgbClr val="FFFFFF"/>
                  </a:solidFill>
                </a:uFill>
                <a:latin typeface="Times New Roman"/>
                <a:ea typeface="DejaVu Sans"/>
              </a:rPr>
              <a:t>В работе применен метод кластеризации полетных данных, позволявший  выявить фазы движения воздушного судна.</a:t>
            </a:r>
            <a:endParaRPr lang="ru-RU" sz="2200" b="0" strike="noStrike" spc="-1">
              <a:solidFill>
                <a:srgbClr val="000000"/>
              </a:solidFill>
              <a:uFill>
                <a:solidFill>
                  <a:srgbClr val="FFFFFF"/>
                </a:solidFill>
              </a:uFill>
              <a:latin typeface="Arial"/>
            </a:endParaRPr>
          </a:p>
          <a:p>
            <a:pPr marL="197280" indent="-193680" algn="just">
              <a:lnSpc>
                <a:spcPct val="100000"/>
              </a:lnSpc>
            </a:pPr>
            <a:r>
              <a:rPr lang="ru-RU" sz="2200" b="0" strike="noStrike" spc="-1">
                <a:solidFill>
                  <a:srgbClr val="000000"/>
                </a:solidFill>
                <a:uFill>
                  <a:solidFill>
                    <a:srgbClr val="FFFFFF"/>
                  </a:solidFill>
                </a:uFill>
                <a:latin typeface="Times New Roman"/>
                <a:ea typeface="DejaVu Sans"/>
              </a:rPr>
              <a:t>Использовано ядерное сглаживание на основе ядра Гауса.</a:t>
            </a:r>
            <a:endParaRPr lang="ru-RU" sz="2200" b="0" strike="noStrike" spc="-1">
              <a:solidFill>
                <a:srgbClr val="000000"/>
              </a:solidFill>
              <a:uFill>
                <a:solidFill>
                  <a:srgbClr val="FFFFFF"/>
                </a:solidFill>
              </a:uFill>
              <a:latin typeface="Arial"/>
            </a:endParaRPr>
          </a:p>
          <a:p>
            <a:pPr marL="197280" indent="-193680" algn="just">
              <a:lnSpc>
                <a:spcPct val="100000"/>
              </a:lnSpc>
            </a:pPr>
            <a:r>
              <a:rPr lang="ru-RU" sz="2200" b="0" strike="noStrike" spc="-1">
                <a:solidFill>
                  <a:srgbClr val="000000"/>
                </a:solidFill>
                <a:uFill>
                  <a:solidFill>
                    <a:srgbClr val="FFFFFF"/>
                  </a:solidFill>
                </a:uFill>
                <a:latin typeface="Times New Roman"/>
                <a:ea typeface="DejaVu Sans"/>
              </a:rPr>
              <a:t>Использована локально-линейная регрессии фаз маршрута воздушного судна. Алгоритм – LOWESS (Cleveland,  "Robust Locally Weighted Regression and Smoothing Scatterplots")</a:t>
            </a:r>
            <a:endParaRPr lang="ru-RU" sz="2200" b="0" strike="noStrike" spc="-1">
              <a:solidFill>
                <a:srgbClr val="000000"/>
              </a:solidFill>
              <a:uFill>
                <a:solidFill>
                  <a:srgbClr val="FFFFFF"/>
                </a:solidFill>
              </a:uFill>
              <a:latin typeface="Arial"/>
            </a:endParaRPr>
          </a:p>
        </p:txBody>
      </p:sp>
      <p:sp>
        <p:nvSpPr>
          <p:cNvPr id="344"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8AB9DE73-95C8-41FD-AF6E-0B07C665889F}" type="slidenum">
              <a:rPr lang="ru-RU" sz="1300" b="0" strike="noStrike" spc="-1">
                <a:solidFill>
                  <a:srgbClr val="000000"/>
                </a:solidFill>
                <a:uFill>
                  <a:solidFill>
                    <a:srgbClr val="FFFFFF"/>
                  </a:solidFill>
                </a:uFill>
                <a:latin typeface="Times New Roman"/>
                <a:ea typeface="+mn-ea"/>
              </a:rPr>
              <a:t>6</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155657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46" name="PlaceHolder 2"/>
          <p:cNvSpPr>
            <a:spLocks noGrp="1"/>
          </p:cNvSpPr>
          <p:nvPr>
            <p:ph type="body"/>
          </p:nvPr>
        </p:nvSpPr>
        <p:spPr>
          <a:xfrm>
            <a:off x="718200" y="79776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rPr>
              <a:t>Коротко перечислю задачи работы: </a:t>
            </a:r>
          </a:p>
          <a:p>
            <a:r>
              <a:rPr lang="ru-RU" sz="1800" b="0" strike="noStrike" spc="-1">
                <a:solidFill>
                  <a:srgbClr val="000000"/>
                </a:solidFill>
                <a:uFill>
                  <a:solidFill>
                    <a:srgbClr val="FFFFFF"/>
                  </a:solidFill>
                </a:uFill>
                <a:latin typeface="Arial"/>
              </a:rPr>
              <a:t>Создание программного модуля выполняющий сбор данных и представление их на информационной карте Мира </a:t>
            </a:r>
          </a:p>
          <a:p>
            <a:r>
              <a:rPr lang="ru-RU" sz="1800" b="0" strike="noStrike" spc="-1">
                <a:solidFill>
                  <a:srgbClr val="000000"/>
                </a:solidFill>
                <a:uFill>
                  <a:solidFill>
                    <a:srgbClr val="FFFFFF"/>
                  </a:solidFill>
                </a:uFill>
                <a:latin typeface="Arial"/>
              </a:rPr>
              <a:t>Проектирование базы данных</a:t>
            </a:r>
          </a:p>
          <a:p>
            <a:r>
              <a:rPr lang="ru-RU" sz="1800" b="0" strike="noStrike" spc="-1">
                <a:solidFill>
                  <a:srgbClr val="000000"/>
                </a:solidFill>
                <a:uFill>
                  <a:solidFill>
                    <a:srgbClr val="FFFFFF"/>
                  </a:solidFill>
                </a:uFill>
                <a:latin typeface="Arial"/>
              </a:rPr>
              <a:t>Разработка алгоритмов первичной обработки (мультиплексирование, исключение повторов в данных)</a:t>
            </a:r>
          </a:p>
          <a:p>
            <a:r>
              <a:rPr lang="ru-RU" sz="1800" b="0" strike="noStrike" spc="-1">
                <a:solidFill>
                  <a:srgbClr val="000000"/>
                </a:solidFill>
                <a:uFill>
                  <a:solidFill>
                    <a:srgbClr val="FFFFFF"/>
                  </a:solidFill>
                </a:uFill>
                <a:latin typeface="Arial"/>
              </a:rPr>
              <a:t>разработка алгоритма детектирования аномалий</a:t>
            </a:r>
          </a:p>
          <a:p>
            <a:r>
              <a:rPr lang="ru-RU" sz="1800" b="0" strike="noStrike" spc="-1">
                <a:solidFill>
                  <a:srgbClr val="000000"/>
                </a:solidFill>
                <a:uFill>
                  <a:solidFill>
                    <a:srgbClr val="FFFFFF"/>
                  </a:solidFill>
                </a:uFill>
                <a:latin typeface="Arial"/>
              </a:rPr>
              <a:t>Далее в своей презентации постараюсь раскрыть эти четыре выделенные задачи более подробно.</a:t>
            </a:r>
          </a:p>
        </p:txBody>
      </p:sp>
      <p:sp>
        <p:nvSpPr>
          <p:cNvPr id="347"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30311582-48F2-46B2-94E4-3F0F5BD2BC09}" type="slidenum">
              <a:rPr lang="ru-RU" sz="1300" b="0" strike="noStrike" spc="-1">
                <a:solidFill>
                  <a:srgbClr val="000000"/>
                </a:solidFill>
                <a:uFill>
                  <a:solidFill>
                    <a:srgbClr val="FFFFFF"/>
                  </a:solidFill>
                </a:uFill>
                <a:latin typeface="Times New Roman"/>
                <a:ea typeface="+mn-ea"/>
              </a:rPr>
              <a:t>7</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587253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49" name="PlaceHolder 2"/>
          <p:cNvSpPr>
            <a:spLocks noGrp="1"/>
          </p:cNvSpPr>
          <p:nvPr>
            <p:ph type="body"/>
          </p:nvPr>
        </p:nvSpPr>
        <p:spPr>
          <a:xfrm>
            <a:off x="776880" y="5497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rPr>
              <a:t>На слайде представлена концептуальная модель разрабатываемой информационной системы</a:t>
            </a:r>
          </a:p>
          <a:p>
            <a:r>
              <a:rPr lang="ru-RU" sz="1800" b="0" strike="noStrike" spc="-1">
                <a:solidFill>
                  <a:srgbClr val="000000"/>
                </a:solidFill>
                <a:uFill>
                  <a:solidFill>
                    <a:srgbClr val="FFFFFF"/>
                  </a:solidFill>
                </a:uFill>
                <a:latin typeface="Arial"/>
              </a:rPr>
              <a:t>Здесь можно выделить внешних поставщиков. Модуль сбора, в него входит алгоритм исключения дублированных данных. Далее модуль мультиплексирования(агрегирования). И Алгоритм детектирования отклонений как заключительный этап в обработки данных. Есть возможность отслеживать маршрут движения на информационной карте Мира. А также присутствует возможность экспортировать в переносимый формат. </a:t>
            </a:r>
          </a:p>
        </p:txBody>
      </p:sp>
      <p:sp>
        <p:nvSpPr>
          <p:cNvPr id="350"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A5F09AEC-0D4F-49B9-921E-B109706A95FE}" type="slidenum">
              <a:rPr lang="ru-RU" sz="1300" b="0" strike="noStrike" spc="-1">
                <a:solidFill>
                  <a:srgbClr val="000000"/>
                </a:solidFill>
                <a:uFill>
                  <a:solidFill>
                    <a:srgbClr val="FFFFFF"/>
                  </a:solidFill>
                </a:uFill>
                <a:latin typeface="Times New Roman"/>
                <a:ea typeface="+mn-ea"/>
              </a:rPr>
              <a:t>8</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3044865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52" name="PlaceHolder 2"/>
          <p:cNvSpPr>
            <a:spLocks noGrp="1"/>
          </p:cNvSpPr>
          <p:nvPr>
            <p:ph type="body"/>
          </p:nvPr>
        </p:nvSpPr>
        <p:spPr>
          <a:xfrm>
            <a:off x="718200" y="26604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rPr>
              <a:t>На слайде представлен маршрут движения воздушного судна. Собранно 700 записей о движении . </a:t>
            </a:r>
          </a:p>
          <a:p>
            <a:r>
              <a:rPr lang="ru-RU" sz="1800" b="0" strike="noStrike" spc="-1">
                <a:solidFill>
                  <a:srgbClr val="000000"/>
                </a:solidFill>
                <a:uFill>
                  <a:solidFill>
                    <a:srgbClr val="FFFFFF"/>
                  </a:solidFill>
                </a:uFill>
                <a:latin typeface="Arial"/>
              </a:rPr>
              <a:t>Пару слов о технологиях примененных в ИС. </a:t>
            </a:r>
          </a:p>
          <a:p>
            <a:r>
              <a:rPr lang="ru-RU" sz="1800" b="0" strike="noStrike" spc="-1">
                <a:solidFill>
                  <a:srgbClr val="000000"/>
                </a:solidFill>
                <a:uFill>
                  <a:solidFill>
                    <a:srgbClr val="FFFFFF"/>
                  </a:solidFill>
                </a:uFill>
                <a:latin typeface="Arial"/>
              </a:rPr>
              <a:t>ИС – web-приложениеYii2-framework (PHP5);</a:t>
            </a:r>
          </a:p>
          <a:p>
            <a:r>
              <a:rPr lang="ru-RU" sz="1800" b="0" strike="noStrike" spc="-1">
                <a:solidFill>
                  <a:srgbClr val="000000"/>
                </a:solidFill>
                <a:uFill>
                  <a:solidFill>
                    <a:srgbClr val="FFFFFF"/>
                  </a:solidFill>
                </a:uFill>
                <a:latin typeface="Arial"/>
              </a:rPr>
              <a:t>Хранилище данных – документационная СУБД MongoDB. Режим доступа к данными – MapReduce; </a:t>
            </a:r>
          </a:p>
          <a:p>
            <a:r>
              <a:rPr lang="ru-RU" sz="1800" b="0" strike="noStrike" spc="-1">
                <a:solidFill>
                  <a:srgbClr val="000000"/>
                </a:solidFill>
                <a:uFill>
                  <a:solidFill>
                    <a:srgbClr val="FFFFFF"/>
                  </a:solidFill>
                </a:uFill>
                <a:latin typeface="Arial"/>
              </a:rPr>
              <a:t>Библиотека OpenStreet –  информационная карта Мира;</a:t>
            </a:r>
          </a:p>
        </p:txBody>
      </p:sp>
      <p:sp>
        <p:nvSpPr>
          <p:cNvPr id="353"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65C0CC43-0A89-4660-B336-9146911330B9}" type="slidenum">
              <a:rPr lang="ru-RU" sz="1300" b="0" strike="noStrike" spc="-1">
                <a:solidFill>
                  <a:srgbClr val="000000"/>
                </a:solidFill>
                <a:uFill>
                  <a:solidFill>
                    <a:srgbClr val="FFFFFF"/>
                  </a:solidFill>
                </a:uFill>
                <a:latin typeface="Times New Roman"/>
                <a:ea typeface="+mn-ea"/>
              </a:rPr>
              <a:t>9</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594432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55" name="PlaceHolder 2"/>
          <p:cNvSpPr>
            <a:spLocks noGrp="1"/>
          </p:cNvSpPr>
          <p:nvPr>
            <p:ph type="body"/>
          </p:nvPr>
        </p:nvSpPr>
        <p:spPr>
          <a:xfrm>
            <a:off x="679680" y="4165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Основных таблиц 5. Диаграмма Сущтность-связь представлена на слайде.</a:t>
            </a:r>
            <a:endParaRPr lang="ru-RU" sz="1800" b="0" strike="noStrike" spc="-1">
              <a:solidFill>
                <a:srgbClr val="000000"/>
              </a:solidFill>
              <a:uFill>
                <a:solidFill>
                  <a:srgbClr val="FFFFFF"/>
                </a:solidFill>
              </a:uFill>
              <a:latin typeface="Arial"/>
            </a:endParaRPr>
          </a:p>
        </p:txBody>
      </p:sp>
      <p:sp>
        <p:nvSpPr>
          <p:cNvPr id="356"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54397C26-5DF0-489D-9096-D56827F68360}" type="slidenum">
              <a:rPr lang="ru-RU" sz="1300" b="0" strike="noStrike" spc="-1">
                <a:solidFill>
                  <a:srgbClr val="000000"/>
                </a:solidFill>
                <a:uFill>
                  <a:solidFill>
                    <a:srgbClr val="FFFFFF"/>
                  </a:solidFill>
                </a:uFill>
                <a:latin typeface="Times New Roman"/>
                <a:ea typeface="+mn-ea"/>
              </a:rPr>
              <a:t>10</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815996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58" name="PlaceHolder 2"/>
          <p:cNvSpPr>
            <a:spLocks noGrp="1"/>
          </p:cNvSpPr>
          <p:nvPr>
            <p:ph type="body"/>
          </p:nvPr>
        </p:nvSpPr>
        <p:spPr>
          <a:xfrm>
            <a:off x="847800" y="3499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Данный алгоритм, как уже ранее отмечалось, в ходит в состав модуля сбора и позволяет принимать решение о поступившей порции данных (в носить или не вносить в БД). Алгоритм состоит процессов: вычисление хеш-функции; поиск в БД  и блока принятия решения. </a:t>
            </a:r>
            <a:endParaRPr lang="ru-RU" sz="1800" b="0" strike="noStrike" spc="-1">
              <a:solidFill>
                <a:srgbClr val="000000"/>
              </a:solidFill>
              <a:uFill>
                <a:solidFill>
                  <a:srgbClr val="FFFFFF"/>
                </a:solidFill>
              </a:uFill>
              <a:latin typeface="Arial"/>
            </a:endParaRPr>
          </a:p>
        </p:txBody>
      </p:sp>
      <p:sp>
        <p:nvSpPr>
          <p:cNvPr id="359"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A9B54705-5591-4513-990C-937E51846E7E}" type="slidenum">
              <a:rPr lang="ru-RU" sz="1300" b="0" strike="noStrike" spc="-1">
                <a:solidFill>
                  <a:srgbClr val="000000"/>
                </a:solidFill>
                <a:uFill>
                  <a:solidFill>
                    <a:srgbClr val="FFFFFF"/>
                  </a:solidFill>
                </a:uFill>
                <a:latin typeface="Times New Roman"/>
                <a:ea typeface="+mn-ea"/>
              </a:rPr>
              <a:t>11</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4054404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61" name="PlaceHolder 2"/>
          <p:cNvSpPr>
            <a:spLocks noGrp="1"/>
          </p:cNvSpPr>
          <p:nvPr>
            <p:ph type="body"/>
          </p:nvPr>
        </p:nvSpPr>
        <p:spPr>
          <a:xfrm>
            <a:off x="906480" y="3499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На слайде представлена схема поясняющая функционирование . Основные процессы: формирование запроса, сортировка, выбор нужных параметров, агрегация и итоговое формирование массива данных.</a:t>
            </a:r>
            <a:endParaRPr lang="ru-RU" sz="1800" b="0" strike="noStrike" spc="-1">
              <a:solidFill>
                <a:srgbClr val="000000"/>
              </a:solidFill>
              <a:uFill>
                <a:solidFill>
                  <a:srgbClr val="FFFFFF"/>
                </a:solidFill>
              </a:uFill>
              <a:latin typeface="Arial"/>
            </a:endParaRPr>
          </a:p>
        </p:txBody>
      </p:sp>
      <p:sp>
        <p:nvSpPr>
          <p:cNvPr id="362"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0D96312B-6550-4580-A242-22CD0336F1AE}" type="slidenum">
              <a:rPr lang="ru-RU" sz="1300" b="0" strike="noStrike" spc="-1">
                <a:solidFill>
                  <a:srgbClr val="000000"/>
                </a:solidFill>
                <a:uFill>
                  <a:solidFill>
                    <a:srgbClr val="FFFFFF"/>
                  </a:solidFill>
                </a:uFill>
                <a:latin typeface="Times New Roman"/>
                <a:ea typeface="+mn-ea"/>
              </a:rPr>
              <a:t>12</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492343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64" name="PlaceHolder 2"/>
          <p:cNvSpPr>
            <a:spLocks noGrp="1"/>
          </p:cNvSpPr>
          <p:nvPr>
            <p:ph type="body"/>
          </p:nvPr>
        </p:nvSpPr>
        <p:spPr>
          <a:xfrm>
            <a:off x="588960" y="39888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На слайде представлены этапы алгоритма определения и исключения некорректных данных. Входные данные – маршрут; выполняется кластеризация; процесс сглаживания; строиться локально-линейная модель: выход – потенциальные отклонения.</a:t>
            </a:r>
            <a:endParaRPr lang="ru-RU" sz="1800" b="0" strike="noStrike" spc="-1">
              <a:solidFill>
                <a:srgbClr val="000000"/>
              </a:solidFill>
              <a:uFill>
                <a:solidFill>
                  <a:srgbClr val="FFFFFF"/>
                </a:solidFill>
              </a:uFill>
              <a:latin typeface="Arial"/>
            </a:endParaRPr>
          </a:p>
        </p:txBody>
      </p:sp>
      <p:sp>
        <p:nvSpPr>
          <p:cNvPr id="365"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02E2D0E6-FF9B-4ED3-8C8C-608B99ECED51}" type="slidenum">
              <a:rPr lang="ru-RU" sz="1300" b="0" strike="noStrike" spc="-1">
                <a:solidFill>
                  <a:srgbClr val="000000"/>
                </a:solidFill>
                <a:uFill>
                  <a:solidFill>
                    <a:srgbClr val="FFFFFF"/>
                  </a:solidFill>
                </a:uFill>
                <a:latin typeface="Times New Roman"/>
                <a:ea typeface="+mn-ea"/>
              </a:rPr>
              <a:t>13</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654777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67" name="PlaceHolder 2"/>
          <p:cNvSpPr>
            <a:spLocks noGrp="1"/>
          </p:cNvSpPr>
          <p:nvPr>
            <p:ph type="body"/>
          </p:nvPr>
        </p:nvSpPr>
        <p:spPr>
          <a:xfrm>
            <a:off x="1035720" y="350280"/>
            <a:ext cx="5428080" cy="443268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На графике отражен маршрут движения воздушного судна в трех мерном пространстве(Время – Высота – Скорость) с выделенными номерами кластерами. </a:t>
            </a:r>
            <a:endParaRPr lang="ru-RU" sz="1800" b="0" strike="noStrike" spc="-1">
              <a:solidFill>
                <a:srgbClr val="000000"/>
              </a:solidFill>
              <a:uFill>
                <a:solidFill>
                  <a:srgbClr val="FFFFFF"/>
                </a:solidFill>
              </a:uFill>
              <a:latin typeface="Arial"/>
            </a:endParaRPr>
          </a:p>
        </p:txBody>
      </p:sp>
      <p:sp>
        <p:nvSpPr>
          <p:cNvPr id="368"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F475E75B-C888-431F-9038-D4E291FDA250}" type="slidenum">
              <a:rPr lang="ru-RU" sz="1300" b="0" strike="noStrike" spc="-1">
                <a:solidFill>
                  <a:srgbClr val="000000"/>
                </a:solidFill>
                <a:uFill>
                  <a:solidFill>
                    <a:srgbClr val="FFFFFF"/>
                  </a:solidFill>
                </a:uFill>
                <a:latin typeface="Times New Roman"/>
                <a:ea typeface="+mn-ea"/>
              </a:rPr>
              <a:t>14</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3111760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70" name="PlaceHolder 2"/>
          <p:cNvSpPr>
            <a:spLocks noGrp="1"/>
          </p:cNvSpPr>
          <p:nvPr>
            <p:ph type="body"/>
          </p:nvPr>
        </p:nvSpPr>
        <p:spPr>
          <a:xfrm>
            <a:off x="712080" y="39888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На слайде представлен результат работы алгоритма сглаживания. Черной линией отметано собственно маршрут движения, зеленой отмечена сглаженная  функция аппроксимации данного участка.</a:t>
            </a:r>
            <a:endParaRPr lang="ru-RU" sz="1800" b="0" strike="noStrike" spc="-1">
              <a:solidFill>
                <a:srgbClr val="000000"/>
              </a:solidFill>
              <a:uFill>
                <a:solidFill>
                  <a:srgbClr val="FFFFFF"/>
                </a:solidFill>
              </a:uFill>
              <a:latin typeface="Arial"/>
            </a:endParaRPr>
          </a:p>
        </p:txBody>
      </p:sp>
      <p:sp>
        <p:nvSpPr>
          <p:cNvPr id="371"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51C1F513-D5FC-4788-A8D9-18EA58CF14ED}" type="slidenum">
              <a:rPr lang="ru-RU" sz="1300" b="0" strike="noStrike" spc="-1">
                <a:solidFill>
                  <a:srgbClr val="000000"/>
                </a:solidFill>
                <a:uFill>
                  <a:solidFill>
                    <a:srgbClr val="FFFFFF"/>
                  </a:solidFill>
                </a:uFill>
                <a:latin typeface="Times New Roman"/>
                <a:ea typeface="+mn-ea"/>
              </a:rPr>
              <a:t>15</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3517049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73" name="PlaceHolder 2"/>
          <p:cNvSpPr>
            <a:spLocks noGrp="1"/>
          </p:cNvSpPr>
          <p:nvPr>
            <p:ph type="body"/>
          </p:nvPr>
        </p:nvSpPr>
        <p:spPr>
          <a:xfrm>
            <a:off x="647280" y="26604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На данном слайде представлена доверительная область, а также красной звездочкой выделено потенциальное отклонение которое вышло за пределы доверительной области. </a:t>
            </a:r>
            <a:endParaRPr lang="ru-RU" sz="1800" b="0" strike="noStrike" spc="-1">
              <a:solidFill>
                <a:srgbClr val="000000"/>
              </a:solidFill>
              <a:uFill>
                <a:solidFill>
                  <a:srgbClr val="FFFFFF"/>
                </a:solidFill>
              </a:uFill>
              <a:latin typeface="Arial"/>
            </a:endParaRPr>
          </a:p>
        </p:txBody>
      </p:sp>
      <p:sp>
        <p:nvSpPr>
          <p:cNvPr id="374"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23E14104-177F-41FE-A674-16DBA541D65F}" type="slidenum">
              <a:rPr lang="ru-RU" sz="1300" b="0" strike="noStrike" spc="-1">
                <a:solidFill>
                  <a:srgbClr val="000000"/>
                </a:solidFill>
                <a:uFill>
                  <a:solidFill>
                    <a:srgbClr val="FFFFFF"/>
                  </a:solidFill>
                </a:uFill>
                <a:latin typeface="Times New Roman"/>
                <a:ea typeface="+mn-ea"/>
              </a:rPr>
              <a:t>16</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714880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76" name="PlaceHolder 2"/>
          <p:cNvSpPr>
            <a:spLocks noGrp="1"/>
          </p:cNvSpPr>
          <p:nvPr>
            <p:ph type="body"/>
          </p:nvPr>
        </p:nvSpPr>
        <p:spPr>
          <a:xfrm>
            <a:off x="582840" y="4831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На слайде представлен диалог пользователя, где представлена таблица с результатами сбора данных с указанием ошибки. В таблице отражены 5 потенциальных отклонения – выделены  цветом.</a:t>
            </a:r>
            <a:endParaRPr lang="ru-RU" sz="1800" b="0" strike="noStrike" spc="-1">
              <a:solidFill>
                <a:srgbClr val="000000"/>
              </a:solidFill>
              <a:uFill>
                <a:solidFill>
                  <a:srgbClr val="FFFFFF"/>
                </a:solidFill>
              </a:uFill>
              <a:latin typeface="Arial"/>
            </a:endParaRPr>
          </a:p>
        </p:txBody>
      </p:sp>
      <p:sp>
        <p:nvSpPr>
          <p:cNvPr id="377"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7683C0CC-4F8F-4D4D-9A76-F3445A754DF5}" type="slidenum">
              <a:rPr lang="ru-RU" sz="1300" b="0" strike="noStrike" spc="-1">
                <a:solidFill>
                  <a:srgbClr val="000000"/>
                </a:solidFill>
                <a:uFill>
                  <a:solidFill>
                    <a:srgbClr val="FFFFFF"/>
                  </a:solidFill>
                </a:uFill>
                <a:latin typeface="Times New Roman"/>
                <a:ea typeface="+mn-ea"/>
              </a:rPr>
              <a:t>17</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4141905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79" name="PlaceHolder 2"/>
          <p:cNvSpPr>
            <a:spLocks noGrp="1"/>
          </p:cNvSpPr>
          <p:nvPr>
            <p:ph type="body"/>
          </p:nvPr>
        </p:nvSpPr>
        <p:spPr>
          <a:xfrm>
            <a:off x="679680" y="4165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Резюмируя важно отметить, что результаты работы имеют практическое применение в для верификации специфических алгоритмов навигации воздушных судов и управлением воздушным движением.</a:t>
            </a:r>
            <a:endParaRPr lang="ru-RU" sz="1800" b="0" strike="noStrike" spc="-1">
              <a:solidFill>
                <a:srgbClr val="000000"/>
              </a:solidFill>
              <a:uFill>
                <a:solidFill>
                  <a:srgbClr val="FFFFFF"/>
                </a:solidFill>
              </a:uFill>
              <a:latin typeface="Arial"/>
            </a:endParaRPr>
          </a:p>
        </p:txBody>
      </p:sp>
      <p:sp>
        <p:nvSpPr>
          <p:cNvPr id="380"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DC87BCAD-3010-4CDA-B039-F80A3304049C}" type="slidenum">
              <a:rPr lang="ru-RU" sz="1300" b="0" strike="noStrike" spc="-1">
                <a:solidFill>
                  <a:srgbClr val="000000"/>
                </a:solidFill>
                <a:uFill>
                  <a:solidFill>
                    <a:srgbClr val="FFFFFF"/>
                  </a:solidFill>
                </a:uFill>
                <a:latin typeface="Times New Roman"/>
                <a:ea typeface="+mn-ea"/>
              </a:rPr>
              <a:t>18</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732058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82" name="PlaceHolder 2"/>
          <p:cNvSpPr>
            <a:spLocks noGrp="1"/>
          </p:cNvSpPr>
          <p:nvPr>
            <p:ph type="body"/>
          </p:nvPr>
        </p:nvSpPr>
        <p:spPr>
          <a:xfrm>
            <a:off x="679680" y="4165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Резюмируя важно отметить, что результаты работы имеют практическое применение в для верификации специфических алгоритмов навигации воздушных судов и управлением воздушным движением.</a:t>
            </a:r>
            <a:endParaRPr lang="ru-RU" sz="1800" b="0" strike="noStrike" spc="-1">
              <a:solidFill>
                <a:srgbClr val="000000"/>
              </a:solidFill>
              <a:uFill>
                <a:solidFill>
                  <a:srgbClr val="FFFFFF"/>
                </a:solidFill>
              </a:uFill>
              <a:latin typeface="Arial"/>
            </a:endParaRPr>
          </a:p>
        </p:txBody>
      </p:sp>
      <p:sp>
        <p:nvSpPr>
          <p:cNvPr id="383"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DAD40F5E-A4D8-488E-9B29-003177FE5DE7}" type="slidenum">
              <a:rPr lang="ru-RU" sz="1300" b="0" strike="noStrike" spc="-1">
                <a:solidFill>
                  <a:srgbClr val="000000"/>
                </a:solidFill>
                <a:uFill>
                  <a:solidFill>
                    <a:srgbClr val="FFFFFF"/>
                  </a:solidFill>
                </a:uFill>
                <a:latin typeface="Times New Roman"/>
                <a:ea typeface="+mn-ea"/>
              </a:rPr>
              <a:t>19</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341002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85" name="PlaceHolder 2"/>
          <p:cNvSpPr>
            <a:spLocks noGrp="1"/>
          </p:cNvSpPr>
          <p:nvPr>
            <p:ph type="body"/>
          </p:nvPr>
        </p:nvSpPr>
        <p:spPr>
          <a:xfrm>
            <a:off x="679680" y="4690080"/>
            <a:ext cx="5428080" cy="4433040"/>
          </a:xfrm>
          <a:prstGeom prst="rect">
            <a:avLst/>
          </a:prstGeom>
        </p:spPr>
        <p:txBody>
          <a:bodyPr lIns="0" tIns="0" rIns="0" bIns="0"/>
          <a:lstStyle/>
          <a:p>
            <a:endParaRPr lang="ru-RU" sz="2000" b="0" strike="noStrike" spc="-1">
              <a:solidFill>
                <a:srgbClr val="000000"/>
              </a:solidFill>
              <a:uFill>
                <a:solidFill>
                  <a:srgbClr val="FFFFFF"/>
                </a:solidFill>
              </a:uFill>
              <a:latin typeface="Arial"/>
            </a:endParaRPr>
          </a:p>
        </p:txBody>
      </p:sp>
      <p:sp>
        <p:nvSpPr>
          <p:cNvPr id="386"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7638AF79-6A64-478C-AECE-668F85AAD972}" type="slidenum">
              <a:rPr lang="ru-RU" sz="1300" b="0" strike="noStrike" spc="-1">
                <a:solidFill>
                  <a:srgbClr val="000000"/>
                </a:solidFill>
                <a:uFill>
                  <a:solidFill>
                    <a:srgbClr val="FFFFFF"/>
                  </a:solidFill>
                </a:uFill>
                <a:latin typeface="Times New Roman"/>
                <a:ea typeface="+mn-ea"/>
              </a:rPr>
              <a:t>20</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439939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PlaceHolder 1"/>
          <p:cNvSpPr>
            <a:spLocks noGrp="1"/>
          </p:cNvSpPr>
          <p:nvPr>
            <p:ph type="body"/>
          </p:nvPr>
        </p:nvSpPr>
        <p:spPr>
          <a:xfrm>
            <a:off x="679680" y="4690080"/>
            <a:ext cx="5437800" cy="4442760"/>
          </a:xfrm>
          <a:prstGeom prst="rect">
            <a:avLst/>
          </a:prstGeom>
        </p:spPr>
        <p:txBody>
          <a:bodyPr lIns="0" tIns="0" rIns="0" bIns="0"/>
          <a:lstStyle/>
          <a:p>
            <a:endParaRPr lang="ru-RU" sz="2000" b="0" strike="noStrike" spc="-1">
              <a:solidFill>
                <a:srgbClr val="000000"/>
              </a:solidFill>
              <a:uFill>
                <a:solidFill>
                  <a:srgbClr val="FFFFFF"/>
                </a:solidFill>
              </a:uFill>
              <a:latin typeface="Arial"/>
            </a:endParaRPr>
          </a:p>
        </p:txBody>
      </p:sp>
      <p:sp>
        <p:nvSpPr>
          <p:cNvPr id="388" name="TextShape 2"/>
          <p:cNvSpPr txBox="1"/>
          <p:nvPr/>
        </p:nvSpPr>
        <p:spPr>
          <a:xfrm>
            <a:off x="3847680" y="9380880"/>
            <a:ext cx="2949480" cy="493200"/>
          </a:xfrm>
          <a:prstGeom prst="rect">
            <a:avLst/>
          </a:prstGeom>
          <a:noFill/>
          <a:ln>
            <a:noFill/>
          </a:ln>
        </p:spPr>
        <p:txBody>
          <a:bodyPr lIns="0" tIns="0" rIns="0" bIns="0" anchor="b"/>
          <a:lstStyle/>
          <a:p>
            <a:pPr algn="r">
              <a:lnSpc>
                <a:spcPct val="100000"/>
              </a:lnSpc>
            </a:pPr>
            <a:fld id="{205D9FA5-9A98-4714-A0E2-15150E906978}" type="slidenum">
              <a:rPr lang="ru-RU" sz="1300" b="0" strike="noStrike" spc="-1">
                <a:solidFill>
                  <a:srgbClr val="000000"/>
                </a:solidFill>
                <a:uFill>
                  <a:solidFill>
                    <a:srgbClr val="FFFFFF"/>
                  </a:solidFill>
                </a:uFill>
                <a:latin typeface="Times New Roman"/>
                <a:ea typeface="+mn-ea"/>
              </a:rPr>
              <a:t>21</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3234426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90" name="PlaceHolder 2"/>
          <p:cNvSpPr>
            <a:spLocks noGrp="1"/>
          </p:cNvSpPr>
          <p:nvPr>
            <p:ph type="body"/>
          </p:nvPr>
        </p:nvSpPr>
        <p:spPr>
          <a:xfrm>
            <a:off x="679680" y="4690080"/>
            <a:ext cx="5428080" cy="4433040"/>
          </a:xfrm>
          <a:prstGeom prst="rect">
            <a:avLst/>
          </a:prstGeom>
        </p:spPr>
        <p:txBody>
          <a:bodyPr lIns="0" tIns="0" rIns="0" bIns="0"/>
          <a:lstStyle/>
          <a:p>
            <a:endParaRPr lang="ru-RU" sz="2000" b="0" strike="noStrike" spc="-1">
              <a:solidFill>
                <a:srgbClr val="000000"/>
              </a:solidFill>
              <a:uFill>
                <a:solidFill>
                  <a:srgbClr val="FFFFFF"/>
                </a:solidFill>
              </a:uFill>
              <a:latin typeface="Arial"/>
            </a:endParaRPr>
          </a:p>
        </p:txBody>
      </p:sp>
      <p:sp>
        <p:nvSpPr>
          <p:cNvPr id="391"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694675C8-D454-479D-AA45-1098A70FC438}" type="slidenum">
              <a:rPr lang="ru-RU" sz="1300" b="0" strike="noStrike" spc="-1">
                <a:solidFill>
                  <a:srgbClr val="000000"/>
                </a:solidFill>
                <a:uFill>
                  <a:solidFill>
                    <a:srgbClr val="FFFFFF"/>
                  </a:solidFill>
                </a:uFill>
                <a:latin typeface="Times New Roman"/>
                <a:ea typeface="+mn-ea"/>
              </a:rPr>
              <a:t>22</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50996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93" name="PlaceHolder 2"/>
          <p:cNvSpPr>
            <a:spLocks noGrp="1"/>
          </p:cNvSpPr>
          <p:nvPr>
            <p:ph type="body"/>
          </p:nvPr>
        </p:nvSpPr>
        <p:spPr>
          <a:xfrm>
            <a:off x="524160" y="46548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В ходе исследования было выяснено, что одной из характеристикой данных является интенсивность. На слайде представлен результат исследования времени выполнения запросов двух сравниваемых СУБД. MySQL как представить традиционной реляционной модели хранения данных, с другой стороны MongoDB как представителя NoSQL. Результат очевиден.</a:t>
            </a:r>
            <a:endParaRPr lang="ru-RU" sz="1800" b="0" strike="noStrike" spc="-1">
              <a:solidFill>
                <a:srgbClr val="000000"/>
              </a:solidFill>
              <a:uFill>
                <a:solidFill>
                  <a:srgbClr val="FFFFFF"/>
                </a:solidFill>
              </a:uFill>
              <a:latin typeface="Arial"/>
            </a:endParaRPr>
          </a:p>
        </p:txBody>
      </p:sp>
      <p:sp>
        <p:nvSpPr>
          <p:cNvPr id="394"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76B72113-3BC5-4ADB-90DE-1C947F3E58CB}" type="slidenum">
              <a:rPr lang="ru-RU" sz="1300" b="0" strike="noStrike" spc="-1">
                <a:solidFill>
                  <a:srgbClr val="000000"/>
                </a:solidFill>
                <a:uFill>
                  <a:solidFill>
                    <a:srgbClr val="FFFFFF"/>
                  </a:solidFill>
                </a:uFill>
                <a:latin typeface="Times New Roman"/>
                <a:ea typeface="+mn-ea"/>
              </a:rPr>
              <a:t>23</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4782891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96" name="PlaceHolder 2"/>
          <p:cNvSpPr>
            <a:spLocks noGrp="1"/>
          </p:cNvSpPr>
          <p:nvPr>
            <p:ph type="body"/>
          </p:nvPr>
        </p:nvSpPr>
        <p:spPr>
          <a:xfrm>
            <a:off x="582840" y="4831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rPr>
              <a:t>В алгоритме определения и исключения отклонений используется алгоритм не параметрического сглаживания с использованием локально-линейной регрессии Locally weighted scatterplot smoothing). Предложил данный алгоритм </a:t>
            </a:r>
            <a:r>
              <a:rPr lang="ru-RU" sz="1800" b="0" u="sng" strike="noStrike" spc="-1">
                <a:solidFill>
                  <a:srgbClr val="000000"/>
                </a:solidFill>
                <a:uFill>
                  <a:solidFill>
                    <a:srgbClr val="FFFFFF"/>
                  </a:solidFill>
                </a:uFill>
                <a:latin typeface="Arial"/>
                <a:hlinkClick r:id="rId3"/>
              </a:rPr>
              <a:t>Cleveland, William S.</a:t>
            </a:r>
            <a:r>
              <a:rPr lang="ru-RU" sz="1800" b="0" i="1" strike="noStrike" spc="-1">
                <a:solidFill>
                  <a:srgbClr val="000000"/>
                </a:solidFill>
                <a:uFill>
                  <a:solidFill>
                    <a:srgbClr val="FFFFFF"/>
                  </a:solidFill>
                </a:uFill>
                <a:latin typeface="Arial"/>
              </a:rPr>
              <a:t> (1979). "Robust Locally Weighted Regression and Smoothing Scatterplots".</a:t>
            </a:r>
            <a:endParaRPr lang="ru-RU" sz="1800" b="0" strike="noStrike" spc="-1">
              <a:solidFill>
                <a:srgbClr val="000000"/>
              </a:solidFill>
              <a:uFill>
                <a:solidFill>
                  <a:srgbClr val="FFFFFF"/>
                </a:solidFill>
              </a:uFill>
              <a:latin typeface="Arial"/>
            </a:endParaRPr>
          </a:p>
          <a:p>
            <a:r>
              <a:rPr lang="ru-RU" sz="1800" b="0" i="1" strike="noStrike" spc="-1">
                <a:solidFill>
                  <a:srgbClr val="000000"/>
                </a:solidFill>
                <a:uFill>
                  <a:solidFill>
                    <a:srgbClr val="FFFFFF"/>
                  </a:solidFill>
                </a:uFill>
                <a:latin typeface="Arial"/>
              </a:rPr>
              <a:t>Входными параметрами является – приведенное время, высота над уровнем моря, и скорость.</a:t>
            </a:r>
            <a:endParaRPr lang="ru-RU" sz="1800" b="0" strike="noStrike" spc="-1">
              <a:solidFill>
                <a:srgbClr val="000000"/>
              </a:solidFill>
              <a:uFill>
                <a:solidFill>
                  <a:srgbClr val="FFFFFF"/>
                </a:solidFill>
              </a:uFill>
              <a:latin typeface="Arial"/>
            </a:endParaRPr>
          </a:p>
        </p:txBody>
      </p:sp>
      <p:sp>
        <p:nvSpPr>
          <p:cNvPr id="397"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F6D83921-0FC5-45F1-BEE9-2344D0D4E2FF}" type="slidenum">
              <a:rPr lang="ru-RU" sz="1300" b="0" strike="noStrike" spc="-1">
                <a:solidFill>
                  <a:srgbClr val="000000"/>
                </a:solidFill>
                <a:uFill>
                  <a:solidFill>
                    <a:srgbClr val="FFFFFF"/>
                  </a:solidFill>
                </a:uFill>
                <a:latin typeface="Times New Roman"/>
                <a:ea typeface="+mn-ea"/>
              </a:rPr>
              <a:t>24</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33662843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399" name="PlaceHolder 2"/>
          <p:cNvSpPr>
            <a:spLocks noGrp="1"/>
          </p:cNvSpPr>
          <p:nvPr>
            <p:ph type="body"/>
          </p:nvPr>
        </p:nvSpPr>
        <p:spPr>
          <a:xfrm>
            <a:off x="582840" y="4831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rPr>
              <a:t>В алгоритме определения и исключения отклонений используется алгоритм не параметрического сглаживания с использованием локально-линейной регрессии Locally weighted scatterplot smoothing). Предложил данный алгоритм </a:t>
            </a:r>
            <a:r>
              <a:rPr lang="ru-RU" sz="1800" b="0" u="sng" strike="noStrike" spc="-1">
                <a:solidFill>
                  <a:srgbClr val="000000"/>
                </a:solidFill>
                <a:uFill>
                  <a:solidFill>
                    <a:srgbClr val="FFFFFF"/>
                  </a:solidFill>
                </a:uFill>
                <a:latin typeface="Arial"/>
                <a:hlinkClick r:id="rId3"/>
              </a:rPr>
              <a:t>Cleveland, William S.</a:t>
            </a:r>
            <a:r>
              <a:rPr lang="ru-RU" sz="1800" b="0" i="1" strike="noStrike" spc="-1">
                <a:solidFill>
                  <a:srgbClr val="000000"/>
                </a:solidFill>
                <a:uFill>
                  <a:solidFill>
                    <a:srgbClr val="FFFFFF"/>
                  </a:solidFill>
                </a:uFill>
                <a:latin typeface="Arial"/>
              </a:rPr>
              <a:t> (1979). "Robust Locally Weighted Regression and Smoothing Scatterplots".</a:t>
            </a:r>
            <a:endParaRPr lang="ru-RU" sz="1800" b="0" strike="noStrike" spc="-1">
              <a:solidFill>
                <a:srgbClr val="000000"/>
              </a:solidFill>
              <a:uFill>
                <a:solidFill>
                  <a:srgbClr val="FFFFFF"/>
                </a:solidFill>
              </a:uFill>
              <a:latin typeface="Arial"/>
            </a:endParaRPr>
          </a:p>
          <a:p>
            <a:r>
              <a:rPr lang="ru-RU" sz="1800" b="0" i="1" strike="noStrike" spc="-1">
                <a:solidFill>
                  <a:srgbClr val="000000"/>
                </a:solidFill>
                <a:uFill>
                  <a:solidFill>
                    <a:srgbClr val="FFFFFF"/>
                  </a:solidFill>
                </a:uFill>
                <a:latin typeface="Arial"/>
              </a:rPr>
              <a:t>Входными параметрами является – приведенное время, высота над уровнем моря, и скорость.</a:t>
            </a:r>
            <a:endParaRPr lang="ru-RU" sz="1800" b="0" strike="noStrike" spc="-1">
              <a:solidFill>
                <a:srgbClr val="000000"/>
              </a:solidFill>
              <a:uFill>
                <a:solidFill>
                  <a:srgbClr val="FFFFFF"/>
                </a:solidFill>
              </a:uFill>
              <a:latin typeface="Arial"/>
            </a:endParaRPr>
          </a:p>
        </p:txBody>
      </p:sp>
      <p:sp>
        <p:nvSpPr>
          <p:cNvPr id="400"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68776171-D0CB-40BD-9471-041C036A2938}" type="slidenum">
              <a:rPr lang="ru-RU" sz="1300" b="0" strike="noStrike" spc="-1">
                <a:solidFill>
                  <a:srgbClr val="000000"/>
                </a:solidFill>
                <a:uFill>
                  <a:solidFill>
                    <a:srgbClr val="FFFFFF"/>
                  </a:solidFill>
                </a:uFill>
                <a:latin typeface="Times New Roman"/>
                <a:ea typeface="+mn-ea"/>
              </a:rPr>
              <a:t>25</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4191237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402" name="PlaceHolder 2"/>
          <p:cNvSpPr>
            <a:spLocks noGrp="1"/>
          </p:cNvSpPr>
          <p:nvPr>
            <p:ph type="body"/>
          </p:nvPr>
        </p:nvSpPr>
        <p:spPr>
          <a:xfrm>
            <a:off x="582840" y="4831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rPr>
              <a:t>В алгоритме определения и исключения отклонений используется алгоритм не параметрического сглаживания с использованием локально-линейной регрессии Locally weighted scatterplot smoothing). Предложил данный алгоритм </a:t>
            </a:r>
            <a:r>
              <a:rPr lang="ru-RU" sz="1800" b="0" u="sng" strike="noStrike" spc="-1">
                <a:solidFill>
                  <a:srgbClr val="000000"/>
                </a:solidFill>
                <a:uFill>
                  <a:solidFill>
                    <a:srgbClr val="FFFFFF"/>
                  </a:solidFill>
                </a:uFill>
                <a:latin typeface="Arial"/>
                <a:hlinkClick r:id="rId3"/>
              </a:rPr>
              <a:t>Cleveland, William S.</a:t>
            </a:r>
            <a:r>
              <a:rPr lang="ru-RU" sz="1800" b="0" i="1" strike="noStrike" spc="-1">
                <a:solidFill>
                  <a:srgbClr val="000000"/>
                </a:solidFill>
                <a:uFill>
                  <a:solidFill>
                    <a:srgbClr val="FFFFFF"/>
                  </a:solidFill>
                </a:uFill>
                <a:latin typeface="Arial"/>
              </a:rPr>
              <a:t> (1979). "Robust Locally Weighted Regression and Smoothing Scatterplots".</a:t>
            </a:r>
            <a:endParaRPr lang="ru-RU" sz="1800" b="0" strike="noStrike" spc="-1">
              <a:solidFill>
                <a:srgbClr val="000000"/>
              </a:solidFill>
              <a:uFill>
                <a:solidFill>
                  <a:srgbClr val="FFFFFF"/>
                </a:solidFill>
              </a:uFill>
              <a:latin typeface="Arial"/>
            </a:endParaRPr>
          </a:p>
          <a:p>
            <a:r>
              <a:rPr lang="ru-RU" sz="1800" b="0" i="1" strike="noStrike" spc="-1">
                <a:solidFill>
                  <a:srgbClr val="000000"/>
                </a:solidFill>
                <a:uFill>
                  <a:solidFill>
                    <a:srgbClr val="FFFFFF"/>
                  </a:solidFill>
                </a:uFill>
                <a:latin typeface="Arial"/>
              </a:rPr>
              <a:t>Входными параметрами является – приведенное время, высота над уровнем моря, и скорость.</a:t>
            </a:r>
            <a:endParaRPr lang="ru-RU" sz="1800" b="0" strike="noStrike" spc="-1">
              <a:solidFill>
                <a:srgbClr val="000000"/>
              </a:solidFill>
              <a:uFill>
                <a:solidFill>
                  <a:srgbClr val="FFFFFF"/>
                </a:solidFill>
              </a:uFill>
              <a:latin typeface="Arial"/>
            </a:endParaRPr>
          </a:p>
        </p:txBody>
      </p:sp>
      <p:sp>
        <p:nvSpPr>
          <p:cNvPr id="403"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56CEB0B9-F337-47E9-B880-FBF37D83381B}" type="slidenum">
              <a:rPr lang="ru-RU" sz="1300" b="0" strike="noStrike" spc="-1">
                <a:solidFill>
                  <a:srgbClr val="000000"/>
                </a:solidFill>
                <a:uFill>
                  <a:solidFill>
                    <a:srgbClr val="FFFFFF"/>
                  </a:solidFill>
                </a:uFill>
                <a:latin typeface="Times New Roman"/>
                <a:ea typeface="+mn-ea"/>
              </a:rPr>
              <a:t>26</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7016335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405" name="PlaceHolder 2"/>
          <p:cNvSpPr>
            <a:spLocks noGrp="1"/>
          </p:cNvSpPr>
          <p:nvPr>
            <p:ph type="body"/>
          </p:nvPr>
        </p:nvSpPr>
        <p:spPr>
          <a:xfrm>
            <a:off x="679680" y="39888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rPr>
              <a:t>Как отмечено на слайде :</a:t>
            </a:r>
          </a:p>
          <a:p>
            <a:r>
              <a:rPr lang="ru-RU" sz="1800" b="0" strike="noStrike" spc="-1">
                <a:solidFill>
                  <a:srgbClr val="000000"/>
                </a:solidFill>
                <a:uFill>
                  <a:solidFill>
                    <a:srgbClr val="FFFFFF"/>
                  </a:solidFill>
                </a:uFill>
                <a:latin typeface="Arial"/>
              </a:rPr>
              <a:t>Вход – массив данных высоты, приведенное время.</a:t>
            </a:r>
          </a:p>
          <a:p>
            <a:r>
              <a:rPr lang="ru-RU" sz="1800" b="0" strike="noStrike" spc="-1">
                <a:solidFill>
                  <a:srgbClr val="000000"/>
                </a:solidFill>
                <a:uFill>
                  <a:solidFill>
                    <a:srgbClr val="FFFFFF"/>
                  </a:solidFill>
                </a:uFill>
                <a:latin typeface="Arial"/>
              </a:rPr>
              <a:t>Параметры: расстояние между кластерами-- расстояние Уорда; расстояние между объектами Евклидово и ограничение – обеъекты могут объединятся только соседние по времени.</a:t>
            </a:r>
          </a:p>
        </p:txBody>
      </p:sp>
      <p:sp>
        <p:nvSpPr>
          <p:cNvPr id="406"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F0E87A23-5305-4236-A1B5-E03E5D191EA6}" type="slidenum">
              <a:rPr lang="ru-RU" sz="1300" b="0" strike="noStrike" spc="-1">
                <a:solidFill>
                  <a:srgbClr val="000000"/>
                </a:solidFill>
                <a:uFill>
                  <a:solidFill>
                    <a:srgbClr val="FFFFFF"/>
                  </a:solidFill>
                </a:uFill>
                <a:latin typeface="Times New Roman"/>
                <a:ea typeface="+mn-ea"/>
              </a:rPr>
              <a:t>27</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2963186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CustomShape 1"/>
          <p:cNvSpPr/>
          <p:nvPr/>
        </p:nvSpPr>
        <p:spPr>
          <a:xfrm>
            <a:off x="3847680" y="9380880"/>
            <a:ext cx="2939760" cy="483120"/>
          </a:xfrm>
          <a:prstGeom prst="rect">
            <a:avLst/>
          </a:prstGeom>
          <a:noFill/>
          <a:ln>
            <a:noFill/>
          </a:ln>
        </p:spPr>
        <p:style>
          <a:lnRef idx="0">
            <a:scrgbClr r="0" g="0" b="0"/>
          </a:lnRef>
          <a:fillRef idx="0">
            <a:scrgbClr r="0" g="0" b="0"/>
          </a:fillRef>
          <a:effectRef idx="0">
            <a:scrgbClr r="0" g="0" b="0"/>
          </a:effectRef>
          <a:fontRef idx="minor"/>
        </p:style>
      </p:sp>
      <p:sp>
        <p:nvSpPr>
          <p:cNvPr id="408" name="PlaceHolder 2"/>
          <p:cNvSpPr>
            <a:spLocks noGrp="1"/>
          </p:cNvSpPr>
          <p:nvPr>
            <p:ph type="body"/>
          </p:nvPr>
        </p:nvSpPr>
        <p:spPr>
          <a:xfrm>
            <a:off x="588960" y="349920"/>
            <a:ext cx="5428080" cy="4433040"/>
          </a:xfrm>
          <a:prstGeom prst="rect">
            <a:avLst/>
          </a:prstGeom>
        </p:spPr>
        <p:txBody>
          <a:bodyPr lIns="0" tIns="0" rIns="0" bIns="0"/>
          <a:lstStyle/>
          <a:p>
            <a:r>
              <a:rPr lang="ru-RU" sz="1800" b="0" strike="noStrike" spc="-1">
                <a:solidFill>
                  <a:srgbClr val="000000"/>
                </a:solidFill>
                <a:uFill>
                  <a:solidFill>
                    <a:srgbClr val="FFFFFF"/>
                  </a:solidFill>
                </a:uFill>
                <a:latin typeface="Arial"/>
                <a:ea typeface="Droid Sans Fallback"/>
              </a:rPr>
              <a:t>Были рассмотрены алгоритмы восстановления регрессии, Методы линейной регрессии с оценками S, MМ, D их модификаций. На фоне предыдущих методов метод непараметрического сглаживания с использованием локально-линейной регрессии имеет достаточно адекватные оценки качества. </a:t>
            </a:r>
            <a:endParaRPr lang="ru-RU" sz="1800" b="0" strike="noStrike" spc="-1">
              <a:solidFill>
                <a:srgbClr val="000000"/>
              </a:solidFill>
              <a:uFill>
                <a:solidFill>
                  <a:srgbClr val="FFFFFF"/>
                </a:solidFill>
              </a:uFill>
              <a:latin typeface="Arial"/>
            </a:endParaRPr>
          </a:p>
        </p:txBody>
      </p:sp>
      <p:sp>
        <p:nvSpPr>
          <p:cNvPr id="409" name="TextShape 3"/>
          <p:cNvSpPr txBox="1"/>
          <p:nvPr/>
        </p:nvSpPr>
        <p:spPr>
          <a:xfrm>
            <a:off x="3847680" y="9380880"/>
            <a:ext cx="2949480" cy="493200"/>
          </a:xfrm>
          <a:prstGeom prst="rect">
            <a:avLst/>
          </a:prstGeom>
          <a:noFill/>
          <a:ln>
            <a:noFill/>
          </a:ln>
        </p:spPr>
        <p:txBody>
          <a:bodyPr lIns="0" tIns="0" rIns="0" bIns="0" anchor="b"/>
          <a:lstStyle/>
          <a:p>
            <a:pPr algn="r">
              <a:lnSpc>
                <a:spcPct val="100000"/>
              </a:lnSpc>
            </a:pPr>
            <a:fld id="{CA4AC63A-AFD9-43BA-9D66-51114888B074}" type="slidenum">
              <a:rPr lang="ru-RU" sz="1300" b="0" strike="noStrike" spc="-1">
                <a:solidFill>
                  <a:srgbClr val="000000"/>
                </a:solidFill>
                <a:uFill>
                  <a:solidFill>
                    <a:srgbClr val="FFFFFF"/>
                  </a:solidFill>
                </a:uFill>
                <a:latin typeface="Times New Roman"/>
                <a:ea typeface="+mn-ea"/>
              </a:rPr>
              <a:t>28</a:t>
            </a:fld>
            <a:endParaRPr lang="ru-RU" sz="13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238793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3"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5"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7"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8"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12"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13" name="PlaceHolder 3"/>
          <p:cNvSpPr>
            <a:spLocks noGrp="1"/>
          </p:cNvSpPr>
          <p:nvPr>
            <p:ph type="body"/>
          </p:nvPr>
        </p:nvSpPr>
        <p:spPr>
          <a:xfrm>
            <a:off x="504000" y="405864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14" name="PlaceHolder 4"/>
          <p:cNvSpPr>
            <a:spLocks noGrp="1"/>
          </p:cNvSpPr>
          <p:nvPr>
            <p:ph type="body"/>
          </p:nvPr>
        </p:nvSpPr>
        <p:spPr>
          <a:xfrm>
            <a:off x="5152680" y="1768680"/>
            <a:ext cx="4426920" cy="43840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16"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17"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18"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20"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21"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22"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24"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25"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28"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29"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30" name="PlaceHolder 5"/>
          <p:cNvSpPr>
            <a:spLocks noGrp="1"/>
          </p:cNvSpPr>
          <p:nvPr>
            <p:ph type="body"/>
          </p:nvPr>
        </p:nvSpPr>
        <p:spPr>
          <a:xfrm>
            <a:off x="504000" y="405864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32"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33"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34"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35" name="PlaceHolder 5"/>
          <p:cNvSpPr>
            <a:spLocks noGrp="1"/>
          </p:cNvSpPr>
          <p:nvPr>
            <p:ph type="body"/>
          </p:nvPr>
        </p:nvSpPr>
        <p:spPr>
          <a:xfrm>
            <a:off x="6639120" y="405864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36"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37" name="PlaceHolder 7"/>
          <p:cNvSpPr>
            <a:spLocks noGrp="1"/>
          </p:cNvSpPr>
          <p:nvPr>
            <p:ph type="body"/>
          </p:nvPr>
        </p:nvSpPr>
        <p:spPr>
          <a:xfrm>
            <a:off x="504000" y="405864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41"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43"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45"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46"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lang="ru-RU"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50"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51" name="PlaceHolder 3"/>
          <p:cNvSpPr>
            <a:spLocks noGrp="1"/>
          </p:cNvSpPr>
          <p:nvPr>
            <p:ph type="body"/>
          </p:nvPr>
        </p:nvSpPr>
        <p:spPr>
          <a:xfrm>
            <a:off x="504000" y="405864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52" name="PlaceHolder 4"/>
          <p:cNvSpPr>
            <a:spLocks noGrp="1"/>
          </p:cNvSpPr>
          <p:nvPr>
            <p:ph type="body"/>
          </p:nvPr>
        </p:nvSpPr>
        <p:spPr>
          <a:xfrm>
            <a:off x="5152680" y="1768680"/>
            <a:ext cx="4426920" cy="43840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54"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55"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56"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58"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59"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60"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62"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63"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65"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66"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67"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68" name="PlaceHolder 5"/>
          <p:cNvSpPr>
            <a:spLocks noGrp="1"/>
          </p:cNvSpPr>
          <p:nvPr>
            <p:ph type="body"/>
          </p:nvPr>
        </p:nvSpPr>
        <p:spPr>
          <a:xfrm>
            <a:off x="504000" y="4058640"/>
            <a:ext cx="442692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504000" y="301320"/>
            <a:ext cx="9072000" cy="1261800"/>
          </a:xfrm>
          <a:prstGeom prst="rect">
            <a:avLst/>
          </a:prstGeom>
        </p:spPr>
        <p:txBody>
          <a:bodyPr lIns="0" tIns="0" rIns="0" bIns="0" anchor="ctr"/>
          <a:lstStyle/>
          <a:p>
            <a:endParaRPr lang="ru-RU" sz="1800" b="0" strike="noStrike" spc="-1">
              <a:solidFill>
                <a:srgbClr val="000000"/>
              </a:solidFill>
              <a:uFill>
                <a:solidFill>
                  <a:srgbClr val="FFFFFF"/>
                </a:solidFill>
              </a:uFill>
              <a:latin typeface="Arial"/>
            </a:endParaRPr>
          </a:p>
        </p:txBody>
      </p:sp>
      <p:sp>
        <p:nvSpPr>
          <p:cNvPr id="70"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71"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72"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73" name="PlaceHolder 5"/>
          <p:cNvSpPr>
            <a:spLocks noGrp="1"/>
          </p:cNvSpPr>
          <p:nvPr>
            <p:ph type="body"/>
          </p:nvPr>
        </p:nvSpPr>
        <p:spPr>
          <a:xfrm>
            <a:off x="6639120" y="405864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74"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
        <p:nvSpPr>
          <p:cNvPr id="75" name="PlaceHolder 7"/>
          <p:cNvSpPr>
            <a:spLocks noGrp="1"/>
          </p:cNvSpPr>
          <p:nvPr>
            <p:ph type="body"/>
          </p:nvPr>
        </p:nvSpPr>
        <p:spPr>
          <a:xfrm>
            <a:off x="504000" y="4058640"/>
            <a:ext cx="2921040" cy="2090880"/>
          </a:xfrm>
          <a:prstGeom prst="rect">
            <a:avLst/>
          </a:prstGeom>
        </p:spPr>
        <p:txBody>
          <a:bodyPr lIns="0" tIns="0" rIns="0" bIns="0">
            <a:normAutofit/>
          </a:bodyP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2000" cy="1261800"/>
          </a:xfrm>
          <a:prstGeom prst="rect">
            <a:avLst/>
          </a:prstGeom>
        </p:spPr>
        <p:txBody>
          <a:bodyPr lIns="0" tIns="0" rIns="0" bIns="0" anchor="ctr"/>
          <a:lstStyle/>
          <a:p>
            <a:r>
              <a:rPr lang="ru-RU" sz="1800" b="0" strike="noStrike" spc="-1">
                <a:solidFill>
                  <a:srgbClr val="000000"/>
                </a:solidFill>
                <a:uFill>
                  <a:solidFill>
                    <a:srgbClr val="FFFFFF"/>
                  </a:solidFill>
                </a:uFill>
                <a:latin typeface="Arial"/>
              </a:rPr>
              <a:t>Для правки текста заголовка щёлкните мышью</a:t>
            </a:r>
          </a:p>
        </p:txBody>
      </p:sp>
      <p:sp>
        <p:nvSpPr>
          <p:cNvPr id="3"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ru-RU" sz="2800" b="0" strike="noStrike" spc="-1">
                <a:solidFill>
                  <a:srgbClr val="000000"/>
                </a:solidFill>
                <a:uFill>
                  <a:solidFill>
                    <a:srgbClr val="FFFFFF"/>
                  </a:solidFill>
                </a:u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000" b="0" strike="noStrike" spc="-1">
                <a:solidFill>
                  <a:srgbClr val="000000"/>
                </a:solidFill>
                <a:uFill>
                  <a:solidFill>
                    <a:srgbClr val="FFFFFF"/>
                  </a:solidFill>
                </a:uFill>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solidFill>
                  <a:srgbClr val="000000"/>
                </a:solidFill>
                <a:uFill>
                  <a:solidFill>
                    <a:srgbClr val="FFFFFF"/>
                  </a:solidFill>
                </a:uFill>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solidFill>
                  <a:srgbClr val="000000"/>
                </a:solidFill>
                <a:uFill>
                  <a:solidFill>
                    <a:srgbClr val="FFFFFF"/>
                  </a:solidFill>
                </a:uFill>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solidFill>
                  <a:srgbClr val="000000"/>
                </a:solidFill>
                <a:uFill>
                  <a:solidFill>
                    <a:srgbClr val="FFFFFF"/>
                  </a:solidFill>
                </a:uFill>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solidFill>
                  <a:srgbClr val="000000"/>
                </a:solidFill>
                <a:uFill>
                  <a:solidFill>
                    <a:srgbClr val="FFFFFF"/>
                  </a:solidFill>
                </a:uFill>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solidFill>
                  <a:srgbClr val="000000"/>
                </a:solidFill>
                <a:uFill>
                  <a:solidFill>
                    <a:srgbClr val="FFFFFF"/>
                  </a:solidFill>
                </a:uFill>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301320"/>
            <a:ext cx="9072000" cy="1261800"/>
          </a:xfrm>
          <a:prstGeom prst="rect">
            <a:avLst/>
          </a:prstGeom>
        </p:spPr>
        <p:txBody>
          <a:bodyPr lIns="0" tIns="0" rIns="0" bIns="0" anchor="ctr"/>
          <a:lstStyle/>
          <a:p>
            <a:r>
              <a:rPr lang="ru-RU" sz="1800" b="0" strike="noStrike" spc="-1">
                <a:solidFill>
                  <a:srgbClr val="000000"/>
                </a:solidFill>
                <a:uFill>
                  <a:solidFill>
                    <a:srgbClr val="FFFFFF"/>
                  </a:solidFill>
                </a:uFill>
                <a:latin typeface="Arial"/>
              </a:rPr>
              <a:t>Для правки текста заголовка щёлкните мышью</a:t>
            </a:r>
          </a:p>
        </p:txBody>
      </p:sp>
      <p:sp>
        <p:nvSpPr>
          <p:cNvPr id="39"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ru-RU" sz="2800" b="0" strike="noStrike" spc="-1">
                <a:solidFill>
                  <a:srgbClr val="000000"/>
                </a:solidFill>
                <a:uFill>
                  <a:solidFill>
                    <a:srgbClr val="FFFFFF"/>
                  </a:solidFill>
                </a:u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000" b="0" strike="noStrike" spc="-1">
                <a:solidFill>
                  <a:srgbClr val="000000"/>
                </a:solidFill>
                <a:uFill>
                  <a:solidFill>
                    <a:srgbClr val="FFFFFF"/>
                  </a:solidFill>
                </a:uFill>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solidFill>
                  <a:srgbClr val="000000"/>
                </a:solidFill>
                <a:uFill>
                  <a:solidFill>
                    <a:srgbClr val="FFFFFF"/>
                  </a:solidFill>
                </a:uFill>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solidFill>
                  <a:srgbClr val="000000"/>
                </a:solidFill>
                <a:uFill>
                  <a:solidFill>
                    <a:srgbClr val="FFFFFF"/>
                  </a:solidFill>
                </a:uFill>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solidFill>
                  <a:srgbClr val="000000"/>
                </a:solidFill>
                <a:uFill>
                  <a:solidFill>
                    <a:srgbClr val="FFFFFF"/>
                  </a:solidFill>
                </a:uFill>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solidFill>
                  <a:srgbClr val="000000"/>
                </a:solidFill>
                <a:uFill>
                  <a:solidFill>
                    <a:srgbClr val="FFFFFF"/>
                  </a:solidFill>
                </a:uFill>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solidFill>
                  <a:srgbClr val="000000"/>
                </a:solidFill>
                <a:uFill>
                  <a:solidFill>
                    <a:srgbClr val="FFFFFF"/>
                  </a:solidFill>
                </a:uFill>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 name="CustomShape 1"/>
          <p:cNvSpPr/>
          <p:nvPr/>
        </p:nvSpPr>
        <p:spPr>
          <a:xfrm>
            <a:off x="0" y="288360"/>
            <a:ext cx="10074240" cy="3957840"/>
          </a:xfrm>
          <a:prstGeom prst="rect">
            <a:avLst/>
          </a:prstGeom>
          <a:solidFill>
            <a:srgbClr val="BBE0E3"/>
          </a:solidFill>
          <a:ln>
            <a:noFill/>
          </a:ln>
        </p:spPr>
        <p:style>
          <a:lnRef idx="0">
            <a:scrgbClr r="0" g="0" b="0"/>
          </a:lnRef>
          <a:fillRef idx="0">
            <a:scrgbClr r="0" g="0" b="0"/>
          </a:fillRef>
          <a:effectRef idx="0">
            <a:scrgbClr r="0" g="0" b="0"/>
          </a:effectRef>
          <a:fontRef idx="minor"/>
        </p:style>
      </p:sp>
      <p:sp>
        <p:nvSpPr>
          <p:cNvPr id="82" name="CustomShape 2"/>
          <p:cNvSpPr/>
          <p:nvPr/>
        </p:nvSpPr>
        <p:spPr>
          <a:xfrm>
            <a:off x="648000" y="1093680"/>
            <a:ext cx="9060480" cy="2276640"/>
          </a:xfrm>
          <a:custGeom>
            <a:avLst/>
            <a:gdLst/>
            <a:ahLst/>
            <a:cxnLst/>
            <a:rect l="l" t="t" r="r" b="b"/>
            <a:pathLst>
              <a:path w="21600" h="21600">
                <a:moveTo>
                  <a:pt x="0" y="0"/>
                </a:moveTo>
                <a:lnTo>
                  <a:pt x="1" y="0"/>
                </a:lnTo>
                <a:lnTo>
                  <a:pt x="1" y="1"/>
                </a:lnTo>
                <a:lnTo>
                  <a:pt x="0" y="1"/>
                </a:lnTo>
                <a:lnTo>
                  <a:pt x="0" y="0"/>
                </a:lnTo>
                <a:close/>
              </a:path>
            </a:pathLst>
          </a:custGeom>
          <a:solidFill>
            <a:srgbClr val="BBE0E3"/>
          </a:solidFill>
          <a:ln>
            <a:noFill/>
          </a:ln>
        </p:spPr>
        <p:style>
          <a:lnRef idx="0">
            <a:scrgbClr r="0" g="0" b="0"/>
          </a:lnRef>
          <a:fillRef idx="0">
            <a:scrgbClr r="0" g="0" b="0"/>
          </a:fillRef>
          <a:effectRef idx="0">
            <a:scrgbClr r="0" g="0" b="0"/>
          </a:effectRef>
          <a:fontRef idx="minor"/>
        </p:style>
        <p:txBody>
          <a:bodyPr lIns="90000" tIns="46800" rIns="90000" bIns="46800" anchor="ctr"/>
          <a:lstStyle/>
          <a:p>
            <a:pPr algn="ctr">
              <a:lnSpc>
                <a:spcPct val="100000"/>
              </a:lnSpc>
            </a:pPr>
            <a:r>
              <a:rPr lang="ru-RU" sz="4800" b="0" strike="noStrike" spc="-1">
                <a:solidFill>
                  <a:srgbClr val="333399"/>
                </a:solidFill>
                <a:uFill>
                  <a:solidFill>
                    <a:srgbClr val="FFFFFF"/>
                  </a:solidFill>
                </a:uFill>
                <a:latin typeface="Arial"/>
                <a:ea typeface="Droid Sans Fallback"/>
              </a:rPr>
              <a:t>Разработка информационной системы сбора и обработки данных о трафике воздушных судов из открытых источников</a:t>
            </a:r>
            <a:endParaRPr lang="ru-RU" sz="4800" b="0" strike="noStrike" spc="-1">
              <a:solidFill>
                <a:srgbClr val="000000"/>
              </a:solidFill>
              <a:uFill>
                <a:solidFill>
                  <a:srgbClr val="FFFFFF"/>
                </a:solidFill>
              </a:uFill>
              <a:latin typeface="Arial"/>
            </a:endParaRPr>
          </a:p>
        </p:txBody>
      </p:sp>
      <p:sp>
        <p:nvSpPr>
          <p:cNvPr id="83" name="Line 3"/>
          <p:cNvSpPr/>
          <p:nvPr/>
        </p:nvSpPr>
        <p:spPr>
          <a:xfrm>
            <a:off x="0" y="4320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84" name="Line 4"/>
          <p:cNvSpPr/>
          <p:nvPr/>
        </p:nvSpPr>
        <p:spPr>
          <a:xfrm>
            <a:off x="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85" name="CustomShape 5"/>
          <p:cNvSpPr/>
          <p:nvPr/>
        </p:nvSpPr>
        <p:spPr>
          <a:xfrm>
            <a:off x="5371560" y="4513680"/>
            <a:ext cx="4447440" cy="8424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nchor="ctr"/>
          <a:lstStyle/>
          <a:p>
            <a:pPr>
              <a:lnSpc>
                <a:spcPct val="100000"/>
              </a:lnSpc>
            </a:pPr>
            <a:r>
              <a:rPr lang="ru-RU" sz="2400" b="0" i="1" strike="noStrike" spc="-1">
                <a:solidFill>
                  <a:srgbClr val="000000"/>
                </a:solidFill>
                <a:uFill>
                  <a:solidFill>
                    <a:srgbClr val="FFFFFF"/>
                  </a:solidFill>
                </a:uFill>
                <a:latin typeface="Arial"/>
                <a:ea typeface="Droid Sans Fallback"/>
              </a:rPr>
              <a:t>Студент МПИ-15: </a:t>
            </a:r>
            <a:endParaRPr lang="ru-RU" sz="2400" b="0" strike="noStrike" spc="-1">
              <a:solidFill>
                <a:srgbClr val="000000"/>
              </a:solidFill>
              <a:uFill>
                <a:solidFill>
                  <a:srgbClr val="FFFFFF"/>
                </a:solidFill>
              </a:uFill>
              <a:latin typeface="Arial"/>
            </a:endParaRPr>
          </a:p>
          <a:p>
            <a:pPr>
              <a:lnSpc>
                <a:spcPct val="100000"/>
              </a:lnSpc>
            </a:pPr>
            <a:r>
              <a:rPr lang="ru-RU" sz="2400" b="0" i="1" strike="noStrike" spc="-1">
                <a:solidFill>
                  <a:srgbClr val="000000"/>
                </a:solidFill>
                <a:uFill>
                  <a:solidFill>
                    <a:srgbClr val="FFFFFF"/>
                  </a:solidFill>
                </a:uFill>
                <a:latin typeface="Arial"/>
                <a:ea typeface="Droid Sans Fallback"/>
              </a:rPr>
              <a:t>Сапунов Валерий Алексеевич</a:t>
            </a:r>
            <a:endParaRPr lang="ru-RU" sz="2400" b="0" strike="noStrike" spc="-1">
              <a:solidFill>
                <a:srgbClr val="000000"/>
              </a:solidFill>
              <a:uFill>
                <a:solidFill>
                  <a:srgbClr val="FFFFFF"/>
                </a:solidFill>
              </a:uFill>
              <a:latin typeface="Arial"/>
            </a:endParaRPr>
          </a:p>
        </p:txBody>
      </p:sp>
      <p:sp>
        <p:nvSpPr>
          <p:cNvPr id="86" name="CustomShape 6"/>
          <p:cNvSpPr/>
          <p:nvPr/>
        </p:nvSpPr>
        <p:spPr>
          <a:xfrm>
            <a:off x="5371560" y="5358960"/>
            <a:ext cx="3633840" cy="8078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2400" b="0" i="1" strike="noStrike" spc="-1">
                <a:solidFill>
                  <a:srgbClr val="000000"/>
                </a:solidFill>
                <a:uFill>
                  <a:solidFill>
                    <a:srgbClr val="FFFFFF"/>
                  </a:solidFill>
                </a:uFill>
                <a:latin typeface="Arial"/>
                <a:ea typeface="Droid Sans Fallback"/>
              </a:rPr>
              <a:t>Руководитель: </a:t>
            </a:r>
            <a:endParaRPr lang="ru-RU" sz="2400" b="0" strike="noStrike" spc="-1">
              <a:solidFill>
                <a:srgbClr val="000000"/>
              </a:solidFill>
              <a:uFill>
                <a:solidFill>
                  <a:srgbClr val="FFFFFF"/>
                </a:solidFill>
              </a:uFill>
              <a:latin typeface="Arial"/>
            </a:endParaRPr>
          </a:p>
          <a:p>
            <a:pPr>
              <a:lnSpc>
                <a:spcPct val="100000"/>
              </a:lnSpc>
            </a:pPr>
            <a:r>
              <a:rPr lang="ru-RU" sz="2400" b="0" i="1" strike="noStrike" spc="-1">
                <a:solidFill>
                  <a:srgbClr val="000000"/>
                </a:solidFill>
                <a:uFill>
                  <a:solidFill>
                    <a:srgbClr val="FFFFFF"/>
                  </a:solidFill>
                </a:uFill>
                <a:latin typeface="Arial"/>
                <a:ea typeface="Droid Sans Fallback"/>
              </a:rPr>
              <a:t>к.т.н.,доцент Гриняк В. М.</a:t>
            </a:r>
            <a:endParaRPr lang="ru-RU" sz="24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87"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88" name="CustomShape 2"/>
          <p:cNvSpPr/>
          <p:nvPr/>
        </p:nvSpPr>
        <p:spPr>
          <a:xfrm>
            <a:off x="6263280" y="3358440"/>
            <a:ext cx="3811320" cy="1891800"/>
          </a:xfrm>
          <a:prstGeom prst="rect">
            <a:avLst/>
          </a:prstGeom>
          <a:solidFill>
            <a:srgbClr val="EEEEEE"/>
          </a:solidFill>
          <a:ln>
            <a:noFill/>
          </a:ln>
        </p:spPr>
        <p:style>
          <a:lnRef idx="0">
            <a:scrgbClr r="0" g="0" b="0"/>
          </a:lnRef>
          <a:fillRef idx="0">
            <a:scrgbClr r="0" g="0" b="0"/>
          </a:fillRef>
          <a:effectRef idx="0">
            <a:scrgbClr r="0" g="0" b="0"/>
          </a:effectRef>
          <a:fontRef idx="minor"/>
        </p:style>
        <p:txBody>
          <a:bodyPr lIns="90000" tIns="45000" rIns="90000" bIns="45000"/>
          <a:lstStyle/>
          <a:p>
            <a:pPr marL="216000" indent="-209160">
              <a:lnSpc>
                <a:spcPct val="100000"/>
              </a:lnSpc>
              <a:buClr>
                <a:srgbClr val="000000"/>
              </a:buClr>
              <a:buFont typeface="Wingdings" charset="2"/>
              <a:buChar char=""/>
            </a:pPr>
            <a:r>
              <a:rPr lang="ru-RU" sz="1900" b="0" strike="noStrike" spc="-1">
                <a:solidFill>
                  <a:srgbClr val="000000"/>
                </a:solidFill>
                <a:uFill>
                  <a:solidFill>
                    <a:srgbClr val="FFFFFF"/>
                  </a:solidFill>
                </a:uFill>
                <a:latin typeface="Times New Roman"/>
                <a:ea typeface="DejaVu Sans"/>
              </a:rPr>
              <a:t>Задачи предупреждения опасного сближения воздушных судов</a:t>
            </a:r>
            <a:endParaRPr lang="ru-RU" sz="1900" b="0" strike="noStrike" spc="-1">
              <a:solidFill>
                <a:srgbClr val="000000"/>
              </a:solidFill>
              <a:uFill>
                <a:solidFill>
                  <a:srgbClr val="FFFFFF"/>
                </a:solidFill>
              </a:uFill>
              <a:latin typeface="Arial"/>
            </a:endParaRPr>
          </a:p>
          <a:p>
            <a:pPr marL="216000" indent="-209160">
              <a:lnSpc>
                <a:spcPct val="100000"/>
              </a:lnSpc>
              <a:buClr>
                <a:srgbClr val="000000"/>
              </a:buClr>
              <a:buFont typeface="Wingdings" charset="2"/>
              <a:buChar char=""/>
            </a:pPr>
            <a:r>
              <a:rPr lang="ru-RU" sz="1900" b="0" strike="noStrike" spc="-1">
                <a:solidFill>
                  <a:srgbClr val="000000"/>
                </a:solidFill>
                <a:uFill>
                  <a:solidFill>
                    <a:srgbClr val="FFFFFF"/>
                  </a:solidFill>
                </a:uFill>
                <a:latin typeface="Times New Roman"/>
                <a:ea typeface="DejaVu Sans"/>
              </a:rPr>
              <a:t>Использование данных реального трафика</a:t>
            </a:r>
            <a:endParaRPr lang="ru-RU" sz="1900" b="0" strike="noStrike" spc="-1">
              <a:solidFill>
                <a:srgbClr val="000000"/>
              </a:solidFill>
              <a:uFill>
                <a:solidFill>
                  <a:srgbClr val="FFFFFF"/>
                </a:solidFill>
              </a:uFill>
              <a:latin typeface="Arial"/>
            </a:endParaRPr>
          </a:p>
          <a:p>
            <a:pPr algn="just">
              <a:lnSpc>
                <a:spcPct val="100000"/>
              </a:lnSpc>
            </a:pPr>
            <a:endParaRPr lang="ru-RU" sz="1900" b="0" strike="noStrike" spc="-1">
              <a:solidFill>
                <a:srgbClr val="000000"/>
              </a:solidFill>
              <a:uFill>
                <a:solidFill>
                  <a:srgbClr val="FFFFFF"/>
                </a:solidFill>
              </a:uFill>
              <a:latin typeface="Arial"/>
            </a:endParaRPr>
          </a:p>
        </p:txBody>
      </p:sp>
      <p:sp>
        <p:nvSpPr>
          <p:cNvPr id="89" name="CustomShape 3"/>
          <p:cNvSpPr/>
          <p:nvPr/>
        </p:nvSpPr>
        <p:spPr>
          <a:xfrm>
            <a:off x="7200000" y="-792000"/>
            <a:ext cx="171360" cy="334080"/>
          </a:xfrm>
          <a:prstGeom prst="rect">
            <a:avLst/>
          </a:prstGeom>
          <a:noFill/>
          <a:ln>
            <a:noFill/>
          </a:ln>
        </p:spPr>
        <p:style>
          <a:lnRef idx="0">
            <a:scrgbClr r="0" g="0" b="0"/>
          </a:lnRef>
          <a:fillRef idx="0">
            <a:scrgbClr r="0" g="0" b="0"/>
          </a:fillRef>
          <a:effectRef idx="0">
            <a:scrgbClr r="0" g="0" b="0"/>
          </a:effectRef>
          <a:fontRef idx="minor"/>
        </p:style>
      </p:sp>
      <p:sp>
        <p:nvSpPr>
          <p:cNvPr id="90" name="CustomShape 4"/>
          <p:cNvSpPr/>
          <p:nvPr/>
        </p:nvSpPr>
        <p:spPr>
          <a:xfrm>
            <a:off x="141480" y="6840000"/>
            <a:ext cx="2948760" cy="645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3200" b="0" i="1" strike="noStrike" spc="-1">
                <a:solidFill>
                  <a:srgbClr val="FFFFFF"/>
                </a:solidFill>
                <a:uFill>
                  <a:solidFill>
                    <a:srgbClr val="FFFFFF"/>
                  </a:solidFill>
                </a:uFill>
                <a:latin typeface="Times New Roman"/>
                <a:ea typeface="DejaVu Sans"/>
              </a:rPr>
              <a:t>Принцип</a:t>
            </a:r>
            <a:r>
              <a:rPr lang="ru-RU" sz="3200" b="0" i="1" strike="noStrike" spc="-1">
                <a:solidFill>
                  <a:srgbClr val="FFFFFF"/>
                </a:solidFill>
                <a:uFill>
                  <a:solidFill>
                    <a:srgbClr val="FFFFFF"/>
                  </a:solidFill>
                </a:uFill>
                <a:latin typeface="Time"/>
                <a:ea typeface="DejaVu Sans"/>
              </a:rPr>
              <a:t> </a:t>
            </a:r>
            <a:r>
              <a:rPr lang="ru-RU" sz="3200" b="0" i="1" strike="noStrike" spc="-1">
                <a:solidFill>
                  <a:srgbClr val="FFFFFF"/>
                </a:solidFill>
                <a:uFill>
                  <a:solidFill>
                    <a:srgbClr val="FFFFFF"/>
                  </a:solidFill>
                </a:uFill>
                <a:latin typeface="Times New Roman"/>
                <a:ea typeface="DejaVu Sans"/>
              </a:rPr>
              <a:t>АЗН</a:t>
            </a:r>
            <a:endParaRPr lang="ru-RU" sz="3200" b="0" strike="noStrike" spc="-1">
              <a:solidFill>
                <a:srgbClr val="000000"/>
              </a:solidFill>
              <a:uFill>
                <a:solidFill>
                  <a:srgbClr val="FFFFFF"/>
                </a:solidFill>
              </a:uFill>
              <a:latin typeface="Arial"/>
            </a:endParaRPr>
          </a:p>
        </p:txBody>
      </p:sp>
      <p:sp>
        <p:nvSpPr>
          <p:cNvPr id="91" name="CustomShape 5"/>
          <p:cNvSpPr/>
          <p:nvPr/>
        </p:nvSpPr>
        <p:spPr>
          <a:xfrm>
            <a:off x="0" y="14400"/>
            <a:ext cx="4674600" cy="1420200"/>
          </a:xfrm>
          <a:prstGeom prst="rect">
            <a:avLst/>
          </a:prstGeom>
          <a:solidFill>
            <a:srgbClr val="EEEEEE"/>
          </a:solidFill>
          <a:ln>
            <a:noFill/>
          </a:ln>
        </p:spPr>
        <p:style>
          <a:lnRef idx="0">
            <a:scrgbClr r="0" g="0" b="0"/>
          </a:lnRef>
          <a:fillRef idx="0">
            <a:scrgbClr r="0" g="0" b="0"/>
          </a:fillRef>
          <a:effectRef idx="0">
            <a:scrgbClr r="0" g="0" b="0"/>
          </a:effectRef>
          <a:fontRef idx="minor"/>
        </p:style>
        <p:txBody>
          <a:bodyPr lIns="90000" tIns="45000" rIns="90000" bIns="45000"/>
          <a:lstStyle/>
          <a:p>
            <a:pPr marL="216000" indent="-209160">
              <a:lnSpc>
                <a:spcPct val="100000"/>
              </a:lnSpc>
              <a:buClr>
                <a:srgbClr val="000000"/>
              </a:buClr>
              <a:buFont typeface="Wingdings" charset="2"/>
              <a:buChar char=""/>
            </a:pPr>
            <a:r>
              <a:rPr lang="ru-RU" sz="1900" b="0" strike="noStrike" spc="-1">
                <a:solidFill>
                  <a:srgbClr val="000000"/>
                </a:solidFill>
                <a:uFill>
                  <a:solidFill>
                    <a:srgbClr val="FFFFFF"/>
                  </a:solidFill>
                </a:uFill>
                <a:latin typeface="Times New Roman"/>
                <a:ea typeface="DejaVu Sans"/>
              </a:rPr>
              <a:t>Наблюдение движения воздушных судов</a:t>
            </a:r>
            <a:endParaRPr lang="ru-RU" sz="1900" b="0" strike="noStrike" spc="-1">
              <a:solidFill>
                <a:srgbClr val="000000"/>
              </a:solidFill>
              <a:uFill>
                <a:solidFill>
                  <a:srgbClr val="FFFFFF"/>
                </a:solidFill>
              </a:uFill>
              <a:latin typeface="Arial"/>
            </a:endParaRPr>
          </a:p>
          <a:p>
            <a:pPr marL="216000" indent="-209160">
              <a:lnSpc>
                <a:spcPct val="100000"/>
              </a:lnSpc>
              <a:buClr>
                <a:srgbClr val="000000"/>
              </a:buClr>
              <a:buFont typeface="Wingdings" charset="2"/>
              <a:buChar char=""/>
            </a:pPr>
            <a:r>
              <a:rPr lang="ru-RU" sz="1900" b="0" strike="noStrike" spc="-1">
                <a:solidFill>
                  <a:srgbClr val="000000"/>
                </a:solidFill>
                <a:uFill>
                  <a:solidFill>
                    <a:srgbClr val="FFFFFF"/>
                  </a:solidFill>
                </a:uFill>
                <a:latin typeface="Times New Roman"/>
                <a:ea typeface="DejaVu Sans"/>
              </a:rPr>
              <a:t>Использование технологии АЗН</a:t>
            </a:r>
            <a:endParaRPr lang="ru-RU" sz="1900" b="0" strike="noStrike" spc="-1">
              <a:solidFill>
                <a:srgbClr val="000000"/>
              </a:solidFill>
              <a:uFill>
                <a:solidFill>
                  <a:srgbClr val="FFFFFF"/>
                </a:solidFill>
              </a:uFill>
              <a:latin typeface="Arial"/>
            </a:endParaRPr>
          </a:p>
          <a:p>
            <a:pPr marL="216000" indent="-209160">
              <a:lnSpc>
                <a:spcPct val="100000"/>
              </a:lnSpc>
              <a:buClr>
                <a:srgbClr val="000000"/>
              </a:buClr>
              <a:buFont typeface="Wingdings" charset="2"/>
              <a:buChar char=""/>
            </a:pPr>
            <a:r>
              <a:rPr lang="ru-RU" sz="1900" b="0" strike="noStrike" spc="-1">
                <a:solidFill>
                  <a:srgbClr val="000000"/>
                </a:solidFill>
                <a:uFill>
                  <a:solidFill>
                    <a:srgbClr val="FFFFFF"/>
                  </a:solidFill>
                </a:uFill>
                <a:latin typeface="Times New Roman"/>
                <a:ea typeface="DejaVu Sans"/>
              </a:rPr>
              <a:t>Задачи управления воздушным движением</a:t>
            </a:r>
            <a:endParaRPr lang="ru-RU" sz="19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ustomShape 1"/>
          <p:cNvSpPr/>
          <p:nvPr/>
        </p:nvSpPr>
        <p:spPr>
          <a:xfrm>
            <a:off x="7227360" y="6886800"/>
            <a:ext cx="2340000" cy="513000"/>
          </a:xfrm>
          <a:prstGeom prst="rect">
            <a:avLst/>
          </a:prstGeom>
          <a:noFill/>
          <a:ln>
            <a:noFill/>
          </a:ln>
        </p:spPr>
        <p:style>
          <a:lnRef idx="0">
            <a:scrgbClr r="0" g="0" b="0"/>
          </a:lnRef>
          <a:fillRef idx="0">
            <a:scrgbClr r="0" g="0" b="0"/>
          </a:fillRef>
          <a:effectRef idx="0">
            <a:scrgbClr r="0" g="0" b="0"/>
          </a:effectRef>
          <a:fontRef idx="minor"/>
        </p:style>
      </p:sp>
      <p:sp>
        <p:nvSpPr>
          <p:cNvPr id="93" name="CustomShape 2"/>
          <p:cNvSpPr/>
          <p:nvPr/>
        </p:nvSpPr>
        <p:spPr>
          <a:xfrm>
            <a:off x="504000" y="4104000"/>
            <a:ext cx="9063360" cy="1149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endParaRPr lang="ru-RU" sz="1800" b="0" strike="noStrike" spc="-1">
              <a:solidFill>
                <a:srgbClr val="000000"/>
              </a:solidFill>
              <a:uFill>
                <a:solidFill>
                  <a:srgbClr val="FFFFFF"/>
                </a:solidFill>
              </a:uFill>
              <a:latin typeface="Arial"/>
            </a:endParaRPr>
          </a:p>
          <a:p>
            <a:pPr algn="ctr">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p:txBody>
      </p:sp>
      <p:sp>
        <p:nvSpPr>
          <p:cNvPr id="94" name="CustomShape 3"/>
          <p:cNvSpPr/>
          <p:nvPr/>
        </p:nvSpPr>
        <p:spPr>
          <a:xfrm>
            <a:off x="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4800" b="0" strike="noStrike" spc="-1">
                <a:solidFill>
                  <a:srgbClr val="333399"/>
                </a:solidFill>
                <a:uFill>
                  <a:solidFill>
                    <a:srgbClr val="FFFFFF"/>
                  </a:solidFill>
                </a:uFill>
                <a:latin typeface="Arial"/>
                <a:ea typeface="DejaVu Sans"/>
              </a:rPr>
              <a:t>Объект исследования</a:t>
            </a:r>
            <a:endParaRPr lang="ru-RU" sz="4800" b="0" strike="noStrike" spc="-1">
              <a:solidFill>
                <a:srgbClr val="000000"/>
              </a:solidFill>
              <a:uFill>
                <a:solidFill>
                  <a:srgbClr val="FFFFFF"/>
                </a:solidFill>
              </a:uFill>
              <a:latin typeface="Arial"/>
            </a:endParaRPr>
          </a:p>
        </p:txBody>
      </p:sp>
      <p:sp>
        <p:nvSpPr>
          <p:cNvPr id="95" name="Line 4"/>
          <p:cNvSpPr/>
          <p:nvPr/>
        </p:nvSpPr>
        <p:spPr>
          <a:xfrm>
            <a:off x="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96" name="Line 5"/>
          <p:cNvSpPr/>
          <p:nvPr/>
        </p:nvSpPr>
        <p:spPr>
          <a:xfrm>
            <a:off x="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97" name="CustomShape 6"/>
          <p:cNvSpPr/>
          <p:nvPr/>
        </p:nvSpPr>
        <p:spPr>
          <a:xfrm>
            <a:off x="360" y="2625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4800" b="0" strike="noStrike" spc="-1">
                <a:solidFill>
                  <a:srgbClr val="333399"/>
                </a:solidFill>
                <a:uFill>
                  <a:solidFill>
                    <a:srgbClr val="FFFFFF"/>
                  </a:solidFill>
                </a:uFill>
                <a:latin typeface="Arial"/>
                <a:ea typeface="DejaVu Sans"/>
              </a:rPr>
              <a:t>Предмет исследования</a:t>
            </a:r>
            <a:endParaRPr lang="ru-RU" sz="4800" b="0" strike="noStrike" spc="-1">
              <a:solidFill>
                <a:srgbClr val="000000"/>
              </a:solidFill>
              <a:uFill>
                <a:solidFill>
                  <a:srgbClr val="FFFFFF"/>
                </a:solidFill>
              </a:uFill>
              <a:latin typeface="Arial"/>
            </a:endParaRPr>
          </a:p>
        </p:txBody>
      </p:sp>
      <p:sp>
        <p:nvSpPr>
          <p:cNvPr id="98" name="Line 7"/>
          <p:cNvSpPr/>
          <p:nvPr/>
        </p:nvSpPr>
        <p:spPr>
          <a:xfrm>
            <a:off x="360" y="2556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99" name="Line 8"/>
          <p:cNvSpPr/>
          <p:nvPr/>
        </p:nvSpPr>
        <p:spPr>
          <a:xfrm>
            <a:off x="360" y="3556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00" name="CustomShape 9"/>
          <p:cNvSpPr/>
          <p:nvPr/>
        </p:nvSpPr>
        <p:spPr>
          <a:xfrm>
            <a:off x="487440" y="1512000"/>
            <a:ext cx="9013680" cy="983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6000" indent="-212760" algn="just">
              <a:lnSpc>
                <a:spcPct val="100000"/>
              </a:lnSpc>
              <a:buClr>
                <a:srgbClr val="000000"/>
              </a:buClr>
              <a:buSzPct val="45000"/>
              <a:buFont typeface="Wingdings" charset="2"/>
              <a:buChar char=""/>
            </a:pPr>
            <a:r>
              <a:rPr lang="ru-RU" sz="3200" b="0" strike="noStrike" spc="-1">
                <a:solidFill>
                  <a:srgbClr val="000000"/>
                </a:solidFill>
                <a:uFill>
                  <a:solidFill>
                    <a:srgbClr val="FFFFFF"/>
                  </a:solidFill>
                </a:uFill>
                <a:latin typeface="Times New Roman"/>
                <a:ea typeface="DejaVu Sans"/>
              </a:rPr>
              <a:t>Данные о движении воздушных судов в выбранной зоне.</a:t>
            </a:r>
            <a:endParaRPr lang="ru-RU" sz="3200" b="0" strike="noStrike" spc="-1">
              <a:solidFill>
                <a:srgbClr val="000000"/>
              </a:solidFill>
              <a:uFill>
                <a:solidFill>
                  <a:srgbClr val="FFFFFF"/>
                </a:solidFill>
              </a:uFill>
              <a:latin typeface="Arial"/>
            </a:endParaRPr>
          </a:p>
        </p:txBody>
      </p:sp>
      <p:sp>
        <p:nvSpPr>
          <p:cNvPr id="101" name="CustomShape 10"/>
          <p:cNvSpPr/>
          <p:nvPr/>
        </p:nvSpPr>
        <p:spPr>
          <a:xfrm>
            <a:off x="290880" y="3816000"/>
            <a:ext cx="9642240" cy="1880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6000" indent="-212760" algn="just">
              <a:lnSpc>
                <a:spcPct val="100000"/>
              </a:lnSpc>
              <a:buClr>
                <a:srgbClr val="000000"/>
              </a:buClr>
              <a:buSzPct val="45000"/>
              <a:buFont typeface="Wingdings" charset="2"/>
              <a:buChar char=""/>
            </a:pPr>
            <a:r>
              <a:rPr lang="ru-RU" sz="3200" b="0" strike="noStrike" spc="-1">
                <a:solidFill>
                  <a:srgbClr val="000000"/>
                </a:solidFill>
                <a:uFill>
                  <a:solidFill>
                    <a:srgbClr val="FFFFFF"/>
                  </a:solidFill>
                </a:uFill>
                <a:latin typeface="Times New Roman"/>
                <a:ea typeface="DejaVu Sans"/>
              </a:rPr>
              <a:t>Методы сбора и агрегирования данных из разных источников;</a:t>
            </a:r>
            <a:endParaRPr lang="ru-RU" sz="3200" b="0" strike="noStrike" spc="-1">
              <a:solidFill>
                <a:srgbClr val="000000"/>
              </a:solidFill>
              <a:uFill>
                <a:solidFill>
                  <a:srgbClr val="FFFFFF"/>
                </a:solidFill>
              </a:uFill>
              <a:latin typeface="Arial"/>
            </a:endParaRPr>
          </a:p>
          <a:p>
            <a:pPr marL="216000" indent="-212760" algn="just">
              <a:lnSpc>
                <a:spcPct val="100000"/>
              </a:lnSpc>
              <a:buClr>
                <a:srgbClr val="000000"/>
              </a:buClr>
              <a:buSzPct val="45000"/>
              <a:buFont typeface="Wingdings" charset="2"/>
              <a:buChar char=""/>
            </a:pPr>
            <a:r>
              <a:rPr lang="ru-RU" sz="3200" b="0" strike="noStrike" spc="-1">
                <a:solidFill>
                  <a:srgbClr val="000000"/>
                </a:solidFill>
                <a:uFill>
                  <a:solidFill>
                    <a:srgbClr val="FFFFFF"/>
                  </a:solidFill>
                </a:uFill>
                <a:latin typeface="Times New Roman"/>
                <a:ea typeface="DejaVu Sans"/>
              </a:rPr>
              <a:t>Методы выявления аномалий в данных о движении воздушных судов.</a:t>
            </a:r>
            <a:endParaRPr lang="ru-RU" sz="32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CustomShape 1"/>
          <p:cNvSpPr/>
          <p:nvPr/>
        </p:nvSpPr>
        <p:spPr>
          <a:xfrm>
            <a:off x="7227360" y="6886800"/>
            <a:ext cx="2340000" cy="513000"/>
          </a:xfrm>
          <a:prstGeom prst="rect">
            <a:avLst/>
          </a:prstGeom>
          <a:noFill/>
          <a:ln>
            <a:noFill/>
          </a:ln>
        </p:spPr>
        <p:style>
          <a:lnRef idx="0">
            <a:scrgbClr r="0" g="0" b="0"/>
          </a:lnRef>
          <a:fillRef idx="0">
            <a:scrgbClr r="0" g="0" b="0"/>
          </a:fillRef>
          <a:effectRef idx="0">
            <a:scrgbClr r="0" g="0" b="0"/>
          </a:effectRef>
          <a:fontRef idx="minor"/>
        </p:style>
      </p:sp>
      <p:sp>
        <p:nvSpPr>
          <p:cNvPr id="103" name="CustomShape 2"/>
          <p:cNvSpPr/>
          <p:nvPr/>
        </p:nvSpPr>
        <p:spPr>
          <a:xfrm>
            <a:off x="504000" y="2160000"/>
            <a:ext cx="9063360" cy="3985200"/>
          </a:xfrm>
          <a:prstGeom prst="rect">
            <a:avLst/>
          </a:prstGeom>
          <a:noFill/>
          <a:ln>
            <a:noFill/>
          </a:ln>
        </p:spPr>
        <p:style>
          <a:lnRef idx="0">
            <a:scrgbClr r="0" g="0" b="0"/>
          </a:lnRef>
          <a:fillRef idx="0">
            <a:scrgbClr r="0" g="0" b="0"/>
          </a:fillRef>
          <a:effectRef idx="0">
            <a:scrgbClr r="0" g="0" b="0"/>
          </a:effectRef>
          <a:fontRef idx="minor"/>
        </p:style>
      </p:sp>
      <p:sp>
        <p:nvSpPr>
          <p:cNvPr id="104" name="CustomShape 3"/>
          <p:cNvSpPr/>
          <p:nvPr/>
        </p:nvSpPr>
        <p:spPr>
          <a:xfrm>
            <a:off x="304920" y="1959480"/>
            <a:ext cx="9561960" cy="2508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60">
              <a:lnSpc>
                <a:spcPct val="100000"/>
              </a:lnSpc>
            </a:pPr>
            <a:r>
              <a:rPr lang="ru-RU" sz="3200" b="0" strike="noStrike" spc="-1">
                <a:solidFill>
                  <a:srgbClr val="000000"/>
                </a:solidFill>
                <a:uFill>
                  <a:solidFill>
                    <a:srgbClr val="FFFFFF"/>
                  </a:solidFill>
                </a:uFill>
                <a:latin typeface="Times New Roman"/>
                <a:ea typeface="DejaVu Sans"/>
              </a:rPr>
              <a:t>Актуальность работы обусловлена необходимостью иметь  реальные полетные данные для верификации специфических алгоритмов навигации воздушных судов и управления воздушным движением.</a:t>
            </a:r>
            <a:endParaRPr lang="ru-RU" sz="3200" b="0" strike="noStrike" spc="-1">
              <a:solidFill>
                <a:srgbClr val="000000"/>
              </a:solidFill>
              <a:uFill>
                <a:solidFill>
                  <a:srgbClr val="FFFFFF"/>
                </a:solidFill>
              </a:uFill>
              <a:latin typeface="Arial"/>
            </a:endParaRPr>
          </a:p>
        </p:txBody>
      </p:sp>
      <p:sp>
        <p:nvSpPr>
          <p:cNvPr id="105" name="CustomShape 4"/>
          <p:cNvSpPr/>
          <p:nvPr/>
        </p:nvSpPr>
        <p:spPr>
          <a:xfrm>
            <a:off x="-756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4800" b="0" strike="noStrike" spc="-1">
                <a:solidFill>
                  <a:srgbClr val="333399"/>
                </a:solidFill>
                <a:uFill>
                  <a:solidFill>
                    <a:srgbClr val="FFFFFF"/>
                  </a:solidFill>
                </a:uFill>
                <a:latin typeface="Arial"/>
                <a:ea typeface="DejaVu Sans"/>
              </a:rPr>
              <a:t>Актуальность работы</a:t>
            </a:r>
            <a:endParaRPr lang="ru-RU" sz="4800" b="0" strike="noStrike" spc="-1">
              <a:solidFill>
                <a:srgbClr val="000000"/>
              </a:solidFill>
              <a:uFill>
                <a:solidFill>
                  <a:srgbClr val="FFFFFF"/>
                </a:solidFill>
              </a:uFill>
              <a:latin typeface="Arial"/>
            </a:endParaRPr>
          </a:p>
        </p:txBody>
      </p:sp>
      <p:sp>
        <p:nvSpPr>
          <p:cNvPr id="106" name="Line 5"/>
          <p:cNvSpPr/>
          <p:nvPr/>
        </p:nvSpPr>
        <p:spPr>
          <a:xfrm>
            <a:off x="-756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07" name="Line 6"/>
          <p:cNvSpPr/>
          <p:nvPr/>
        </p:nvSpPr>
        <p:spPr>
          <a:xfrm>
            <a:off x="-756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09" name="CustomShape 2"/>
          <p:cNvSpPr/>
          <p:nvPr/>
        </p:nvSpPr>
        <p:spPr>
          <a:xfrm>
            <a:off x="504000" y="2160000"/>
            <a:ext cx="9060480" cy="2700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ru-RU" sz="2800" b="1" strike="noStrike" spc="-1">
                <a:solidFill>
                  <a:srgbClr val="000000"/>
                </a:solidFill>
                <a:uFill>
                  <a:solidFill>
                    <a:srgbClr val="FFFFFF"/>
                  </a:solidFill>
                </a:uFill>
                <a:latin typeface="Times New Roman"/>
                <a:ea typeface="DejaVu Sans"/>
              </a:rPr>
              <a:t>Разработка ИС </a:t>
            </a:r>
            <a:r>
              <a:rPr lang="ru-RU" sz="2800" b="0" strike="noStrike" spc="-1">
                <a:solidFill>
                  <a:srgbClr val="000000"/>
                </a:solidFill>
                <a:uFill>
                  <a:solidFill>
                    <a:srgbClr val="FFFFFF"/>
                  </a:solidFill>
                </a:uFill>
                <a:latin typeface="Times New Roman"/>
                <a:ea typeface="DejaVu Sans"/>
              </a:rPr>
              <a:t>обработки данных трафика воздушных судов, позволяющей: </a:t>
            </a:r>
            <a:endParaRPr lang="ru-RU" sz="2800" b="0" strike="noStrike" spc="-1">
              <a:solidFill>
                <a:srgbClr val="000000"/>
              </a:solidFill>
              <a:uFill>
                <a:solidFill>
                  <a:srgbClr val="FFFFFF"/>
                </a:solidFill>
              </a:uFill>
              <a:latin typeface="Arial"/>
            </a:endParaRPr>
          </a:p>
          <a:p>
            <a:pPr marL="457200" indent="-451080" algn="just">
              <a:lnSpc>
                <a:spcPct val="100000"/>
              </a:lnSpc>
              <a:buClr>
                <a:srgbClr val="000000"/>
              </a:buClr>
              <a:buFont typeface="Arial"/>
              <a:buChar char="•"/>
            </a:pPr>
            <a:r>
              <a:rPr lang="ru-RU" sz="2800" b="1" strike="noStrike" spc="-1">
                <a:solidFill>
                  <a:srgbClr val="000000"/>
                </a:solidFill>
                <a:uFill>
                  <a:solidFill>
                    <a:srgbClr val="FFFFFF"/>
                  </a:solidFill>
                </a:uFill>
                <a:latin typeface="Times New Roman"/>
                <a:ea typeface="DejaVu Sans"/>
              </a:rPr>
              <a:t>выполнять</a:t>
            </a:r>
            <a:r>
              <a:rPr lang="ru-RU" sz="2800" b="0" strike="noStrike" spc="-1">
                <a:solidFill>
                  <a:srgbClr val="000000"/>
                </a:solidFill>
                <a:uFill>
                  <a:solidFill>
                    <a:srgbClr val="FFFFFF"/>
                  </a:solidFill>
                </a:uFill>
                <a:latin typeface="Times New Roman"/>
                <a:ea typeface="DejaVu Sans"/>
              </a:rPr>
              <a:t> </a:t>
            </a:r>
            <a:r>
              <a:rPr lang="ru-RU" sz="2800" b="1" strike="noStrike" spc="-1">
                <a:solidFill>
                  <a:srgbClr val="000000"/>
                </a:solidFill>
                <a:uFill>
                  <a:solidFill>
                    <a:srgbClr val="FFFFFF"/>
                  </a:solidFill>
                </a:uFill>
                <a:latin typeface="Times New Roman"/>
                <a:ea typeface="DejaVu Sans"/>
              </a:rPr>
              <a:t>сбор данных </a:t>
            </a:r>
            <a:r>
              <a:rPr lang="ru-RU" sz="2800" b="0" strike="noStrike" spc="-1">
                <a:solidFill>
                  <a:srgbClr val="000000"/>
                </a:solidFill>
                <a:uFill>
                  <a:solidFill>
                    <a:srgbClr val="FFFFFF"/>
                  </a:solidFill>
                </a:uFill>
                <a:latin typeface="Times New Roman"/>
                <a:ea typeface="DejaVu Sans"/>
              </a:rPr>
              <a:t>о воздушном движении </a:t>
            </a:r>
            <a:r>
              <a:rPr lang="ru-RU" sz="2800" b="0" i="1" strike="noStrike" spc="-1">
                <a:solidFill>
                  <a:srgbClr val="000000"/>
                </a:solidFill>
                <a:uFill>
                  <a:solidFill>
                    <a:srgbClr val="FFFFFF"/>
                  </a:solidFill>
                </a:uFill>
                <a:latin typeface="Times New Roman"/>
                <a:ea typeface="DejaVu Sans"/>
              </a:rPr>
              <a:t>из открытых источников сети Интернет;</a:t>
            </a:r>
            <a:endParaRPr lang="ru-RU" sz="2800" b="0" strike="noStrike" spc="-1">
              <a:solidFill>
                <a:srgbClr val="000000"/>
              </a:solidFill>
              <a:uFill>
                <a:solidFill>
                  <a:srgbClr val="FFFFFF"/>
                </a:solidFill>
              </a:uFill>
              <a:latin typeface="Arial"/>
            </a:endParaRPr>
          </a:p>
          <a:p>
            <a:pPr marL="457200" indent="-451080" algn="just">
              <a:lnSpc>
                <a:spcPct val="100000"/>
              </a:lnSpc>
              <a:buClr>
                <a:srgbClr val="000000"/>
              </a:buClr>
              <a:buFont typeface="Arial"/>
              <a:buChar char="•"/>
            </a:pPr>
            <a:r>
              <a:rPr lang="ru-RU" sz="2800" b="1" strike="noStrike" spc="-1">
                <a:solidFill>
                  <a:srgbClr val="000000"/>
                </a:solidFill>
                <a:uFill>
                  <a:solidFill>
                    <a:srgbClr val="FFFFFF"/>
                  </a:solidFill>
                </a:uFill>
                <a:latin typeface="Times New Roman"/>
                <a:ea typeface="DejaVu Sans"/>
              </a:rPr>
              <a:t>агрегировать</a:t>
            </a:r>
            <a:r>
              <a:rPr lang="ru-RU" sz="2800" b="0" strike="noStrike" spc="-1">
                <a:solidFill>
                  <a:srgbClr val="000000"/>
                </a:solidFill>
                <a:uFill>
                  <a:solidFill>
                    <a:srgbClr val="FFFFFF"/>
                  </a:solidFill>
                </a:uFill>
                <a:latin typeface="Times New Roman"/>
                <a:ea typeface="DejaVu Sans"/>
              </a:rPr>
              <a:t> эти данные; </a:t>
            </a:r>
            <a:endParaRPr lang="ru-RU" sz="2800" b="0" strike="noStrike" spc="-1">
              <a:solidFill>
                <a:srgbClr val="000000"/>
              </a:solidFill>
              <a:uFill>
                <a:solidFill>
                  <a:srgbClr val="FFFFFF"/>
                </a:solidFill>
              </a:uFill>
              <a:latin typeface="Arial"/>
            </a:endParaRPr>
          </a:p>
          <a:p>
            <a:pPr marL="457200" indent="-451080" algn="just">
              <a:lnSpc>
                <a:spcPct val="100000"/>
              </a:lnSpc>
              <a:buClr>
                <a:srgbClr val="000000"/>
              </a:buClr>
              <a:buFont typeface="Arial"/>
              <a:buChar char="•"/>
            </a:pPr>
            <a:r>
              <a:rPr lang="ru-RU" sz="2800" b="1" strike="noStrike" spc="-1">
                <a:solidFill>
                  <a:srgbClr val="000000"/>
                </a:solidFill>
                <a:uFill>
                  <a:solidFill>
                    <a:srgbClr val="FFFFFF"/>
                  </a:solidFill>
                </a:uFill>
                <a:latin typeface="Times New Roman"/>
                <a:ea typeface="DejaVu Sans"/>
              </a:rPr>
              <a:t>выявлять</a:t>
            </a:r>
            <a:r>
              <a:rPr lang="ru-RU" sz="2800" b="0" strike="noStrike" spc="-1">
                <a:solidFill>
                  <a:srgbClr val="000000"/>
                </a:solidFill>
                <a:uFill>
                  <a:solidFill>
                    <a:srgbClr val="FFFFFF"/>
                  </a:solidFill>
                </a:uFill>
                <a:latin typeface="Times New Roman"/>
                <a:ea typeface="DejaVu Sans"/>
              </a:rPr>
              <a:t> некорректные записи.</a:t>
            </a:r>
            <a:endParaRPr lang="ru-RU" sz="2800" b="0" strike="noStrike" spc="-1">
              <a:solidFill>
                <a:srgbClr val="000000"/>
              </a:solidFill>
              <a:uFill>
                <a:solidFill>
                  <a:srgbClr val="FFFFFF"/>
                </a:solidFill>
              </a:uFill>
              <a:latin typeface="Arial"/>
            </a:endParaRPr>
          </a:p>
        </p:txBody>
      </p:sp>
      <p:sp>
        <p:nvSpPr>
          <p:cNvPr id="110" name="CustomShape 3"/>
          <p:cNvSpPr/>
          <p:nvPr/>
        </p:nvSpPr>
        <p:spPr>
          <a:xfrm>
            <a:off x="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4800" b="0" strike="noStrike" spc="-1">
                <a:solidFill>
                  <a:srgbClr val="333399"/>
                </a:solidFill>
                <a:uFill>
                  <a:solidFill>
                    <a:srgbClr val="FFFFFF"/>
                  </a:solidFill>
                </a:uFill>
                <a:latin typeface="Arial"/>
                <a:ea typeface="DejaVu Sans"/>
              </a:rPr>
              <a:t>Цель работы</a:t>
            </a:r>
            <a:endParaRPr lang="ru-RU" sz="4800" b="0" strike="noStrike" spc="-1">
              <a:solidFill>
                <a:srgbClr val="000000"/>
              </a:solidFill>
              <a:uFill>
                <a:solidFill>
                  <a:srgbClr val="FFFFFF"/>
                </a:solidFill>
              </a:uFill>
              <a:latin typeface="Arial"/>
            </a:endParaRPr>
          </a:p>
        </p:txBody>
      </p:sp>
      <p:sp>
        <p:nvSpPr>
          <p:cNvPr id="111" name="Line 4"/>
          <p:cNvSpPr/>
          <p:nvPr/>
        </p:nvSpPr>
        <p:spPr>
          <a:xfrm>
            <a:off x="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12" name="Line 5"/>
          <p:cNvSpPr/>
          <p:nvPr/>
        </p:nvSpPr>
        <p:spPr>
          <a:xfrm>
            <a:off x="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7227360" y="6886800"/>
            <a:ext cx="2340000" cy="513000"/>
          </a:xfrm>
          <a:prstGeom prst="rect">
            <a:avLst/>
          </a:prstGeom>
          <a:noFill/>
          <a:ln>
            <a:noFill/>
          </a:ln>
        </p:spPr>
        <p:style>
          <a:lnRef idx="0">
            <a:scrgbClr r="0" g="0" b="0"/>
          </a:lnRef>
          <a:fillRef idx="0">
            <a:scrgbClr r="0" g="0" b="0"/>
          </a:fillRef>
          <a:effectRef idx="0">
            <a:scrgbClr r="0" g="0" b="0"/>
          </a:effectRef>
          <a:fontRef idx="minor"/>
        </p:style>
      </p:sp>
      <p:sp>
        <p:nvSpPr>
          <p:cNvPr id="114" name="CustomShape 2"/>
          <p:cNvSpPr/>
          <p:nvPr/>
        </p:nvSpPr>
        <p:spPr>
          <a:xfrm>
            <a:off x="580320" y="2202480"/>
            <a:ext cx="9063360" cy="3985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6000" indent="-212760" algn="just">
              <a:lnSpc>
                <a:spcPct val="100000"/>
              </a:lnSpc>
              <a:buClr>
                <a:srgbClr val="000000"/>
              </a:buClr>
              <a:buSzPct val="45000"/>
              <a:buFont typeface="Wingdings" charset="2"/>
              <a:buChar char=""/>
            </a:pPr>
            <a:r>
              <a:rPr lang="ru-RU" sz="2400" b="0" strike="noStrike" spc="-1">
                <a:solidFill>
                  <a:srgbClr val="000000"/>
                </a:solidFill>
                <a:uFill>
                  <a:solidFill>
                    <a:srgbClr val="FFFFFF"/>
                  </a:solidFill>
                </a:uFill>
                <a:latin typeface="Times New Roman"/>
                <a:ea typeface="DejaVu Sans"/>
              </a:rPr>
              <a:t>Разработана </a:t>
            </a:r>
            <a:r>
              <a:rPr lang="ru-RU" sz="2400" b="1" strike="noStrike" spc="-1">
                <a:solidFill>
                  <a:srgbClr val="000000"/>
                </a:solidFill>
                <a:uFill>
                  <a:solidFill>
                    <a:srgbClr val="FFFFFF"/>
                  </a:solidFill>
                </a:uFill>
                <a:latin typeface="Times New Roman"/>
                <a:ea typeface="DejaVu Sans"/>
              </a:rPr>
              <a:t>методика сбора</a:t>
            </a:r>
            <a:r>
              <a:rPr lang="ru-RU" sz="2400" b="0" strike="noStrike" spc="-1">
                <a:solidFill>
                  <a:srgbClr val="000000"/>
                </a:solidFill>
                <a:uFill>
                  <a:solidFill>
                    <a:srgbClr val="FFFFFF"/>
                  </a:solidFill>
                </a:uFill>
                <a:latin typeface="Times New Roman"/>
                <a:ea typeface="DejaVu Sans"/>
              </a:rPr>
              <a:t>, </a:t>
            </a:r>
            <a:r>
              <a:rPr lang="ru-RU" sz="2400" b="1" strike="noStrike" spc="-1">
                <a:solidFill>
                  <a:srgbClr val="000000"/>
                </a:solidFill>
                <a:uFill>
                  <a:solidFill>
                    <a:srgbClr val="FFFFFF"/>
                  </a:solidFill>
                </a:uFill>
                <a:latin typeface="Times New Roman"/>
                <a:ea typeface="DejaVu Sans"/>
              </a:rPr>
              <a:t>агрегации</a:t>
            </a:r>
            <a:r>
              <a:rPr lang="ru-RU" sz="2400" b="0" strike="noStrike" spc="-1">
                <a:solidFill>
                  <a:srgbClr val="000000"/>
                </a:solidFill>
                <a:uFill>
                  <a:solidFill>
                    <a:srgbClr val="FFFFFF"/>
                  </a:solidFill>
                </a:uFill>
                <a:latin typeface="Times New Roman"/>
                <a:ea typeface="DejaVu Sans"/>
              </a:rPr>
              <a:t> и </a:t>
            </a:r>
            <a:r>
              <a:rPr lang="ru-RU" sz="2400" b="1" strike="noStrike" spc="-1">
                <a:solidFill>
                  <a:srgbClr val="000000"/>
                </a:solidFill>
                <a:uFill>
                  <a:solidFill>
                    <a:srgbClr val="FFFFFF"/>
                  </a:solidFill>
                </a:uFill>
                <a:latin typeface="Times New Roman"/>
                <a:ea typeface="DejaVu Sans"/>
              </a:rPr>
              <a:t>хранения данных</a:t>
            </a:r>
            <a:r>
              <a:rPr lang="ru-RU" sz="2400" b="0" strike="noStrike" spc="-1">
                <a:solidFill>
                  <a:srgbClr val="000000"/>
                </a:solidFill>
                <a:uFill>
                  <a:solidFill>
                    <a:srgbClr val="FFFFFF"/>
                  </a:solidFill>
                </a:uFill>
                <a:latin typeface="Times New Roman"/>
                <a:ea typeface="DejaVu Sans"/>
              </a:rPr>
              <a:t> о движении воздушных судов из различных источников.</a:t>
            </a:r>
            <a:endParaRPr lang="ru-RU" sz="2400" b="0" strike="noStrike" spc="-1">
              <a:solidFill>
                <a:srgbClr val="000000"/>
              </a:solidFill>
              <a:uFill>
                <a:solidFill>
                  <a:srgbClr val="FFFFFF"/>
                </a:solidFill>
              </a:uFill>
              <a:latin typeface="Arial"/>
            </a:endParaRPr>
          </a:p>
          <a:p>
            <a:pPr algn="just">
              <a:lnSpc>
                <a:spcPct val="100000"/>
              </a:lnSpc>
            </a:pPr>
            <a:endParaRPr lang="ru-RU" sz="2400" b="0" strike="noStrike" spc="-1">
              <a:solidFill>
                <a:srgbClr val="000000"/>
              </a:solidFill>
              <a:uFill>
                <a:solidFill>
                  <a:srgbClr val="FFFFFF"/>
                </a:solidFill>
              </a:uFill>
              <a:latin typeface="Arial"/>
            </a:endParaRPr>
          </a:p>
          <a:p>
            <a:pPr marL="216000" indent="-212760" algn="just">
              <a:lnSpc>
                <a:spcPct val="100000"/>
              </a:lnSpc>
              <a:buClr>
                <a:srgbClr val="000000"/>
              </a:buClr>
              <a:buSzPct val="45000"/>
              <a:buFont typeface="Wingdings" charset="2"/>
              <a:buChar char=""/>
            </a:pPr>
            <a:r>
              <a:rPr lang="ru-RU" sz="2400" b="0" strike="noStrike" spc="-1">
                <a:solidFill>
                  <a:srgbClr val="000000"/>
                </a:solidFill>
                <a:uFill>
                  <a:solidFill>
                    <a:srgbClr val="FFFFFF"/>
                  </a:solidFill>
                </a:uFill>
                <a:latin typeface="Times New Roman"/>
                <a:ea typeface="DejaVu Sans"/>
              </a:rPr>
              <a:t>Разработан метод </a:t>
            </a:r>
            <a:r>
              <a:rPr lang="ru-RU" sz="2400" b="1" strike="noStrike" spc="-1">
                <a:solidFill>
                  <a:srgbClr val="000000"/>
                </a:solidFill>
                <a:uFill>
                  <a:solidFill>
                    <a:srgbClr val="FFFFFF"/>
                  </a:solidFill>
                </a:uFill>
                <a:latin typeface="Times New Roman"/>
                <a:ea typeface="DejaVu Sans"/>
              </a:rPr>
              <a:t>идентификации некорректных записей </a:t>
            </a:r>
            <a:r>
              <a:rPr lang="ru-RU" sz="2400" b="0" strike="noStrike" spc="-1">
                <a:solidFill>
                  <a:srgbClr val="000000"/>
                </a:solidFill>
                <a:uFill>
                  <a:solidFill>
                    <a:srgbClr val="FFFFFF"/>
                  </a:solidFill>
                </a:uFill>
                <a:latin typeface="Times New Roman"/>
                <a:ea typeface="DejaVu Sans"/>
              </a:rPr>
              <a:t>на основе кластеризации фаз движения и непараметрического сглаживания с использованием локально-линейной регрессии</a:t>
            </a:r>
            <a:endParaRPr lang="ru-RU" sz="2400" b="0" strike="noStrike" spc="-1">
              <a:solidFill>
                <a:srgbClr val="000000"/>
              </a:solidFill>
              <a:uFill>
                <a:solidFill>
                  <a:srgbClr val="FFFFFF"/>
                </a:solidFill>
              </a:uFill>
              <a:latin typeface="Arial"/>
            </a:endParaRPr>
          </a:p>
          <a:p>
            <a:pPr algn="just">
              <a:lnSpc>
                <a:spcPct val="100000"/>
              </a:lnSpc>
            </a:pPr>
            <a:endParaRPr lang="ru-RU" sz="2400" b="0" strike="noStrike" spc="-1">
              <a:solidFill>
                <a:srgbClr val="000000"/>
              </a:solidFill>
              <a:uFill>
                <a:solidFill>
                  <a:srgbClr val="FFFFFF"/>
                </a:solidFill>
              </a:uFill>
              <a:latin typeface="Arial"/>
            </a:endParaRPr>
          </a:p>
          <a:p>
            <a:pPr algn="just">
              <a:lnSpc>
                <a:spcPct val="100000"/>
              </a:lnSpc>
            </a:pPr>
            <a:endParaRPr lang="ru-RU" sz="2400" b="0" strike="noStrike" spc="-1">
              <a:solidFill>
                <a:srgbClr val="000000"/>
              </a:solidFill>
              <a:uFill>
                <a:solidFill>
                  <a:srgbClr val="FFFFFF"/>
                </a:solidFill>
              </a:uFill>
              <a:latin typeface="Arial"/>
            </a:endParaRPr>
          </a:p>
          <a:p>
            <a:pPr algn="just">
              <a:lnSpc>
                <a:spcPct val="100000"/>
              </a:lnSpc>
            </a:pPr>
            <a:endParaRPr lang="ru-RU" sz="2400" b="0" strike="noStrike" spc="-1">
              <a:solidFill>
                <a:srgbClr val="000000"/>
              </a:solidFill>
              <a:uFill>
                <a:solidFill>
                  <a:srgbClr val="FFFFFF"/>
                </a:solidFill>
              </a:uFill>
              <a:latin typeface="Arial"/>
            </a:endParaRPr>
          </a:p>
          <a:p>
            <a:pPr algn="just">
              <a:lnSpc>
                <a:spcPct val="100000"/>
              </a:lnSpc>
            </a:pPr>
            <a:endParaRPr lang="ru-RU" sz="2400" b="0" strike="noStrike" spc="-1">
              <a:solidFill>
                <a:srgbClr val="000000"/>
              </a:solidFill>
              <a:uFill>
                <a:solidFill>
                  <a:srgbClr val="FFFFFF"/>
                </a:solidFill>
              </a:uFill>
              <a:latin typeface="Arial"/>
            </a:endParaRPr>
          </a:p>
        </p:txBody>
      </p:sp>
      <p:sp>
        <p:nvSpPr>
          <p:cNvPr id="115" name="CustomShape 3"/>
          <p:cNvSpPr/>
          <p:nvPr/>
        </p:nvSpPr>
        <p:spPr>
          <a:xfrm>
            <a:off x="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4800" b="0" strike="noStrike" spc="-1">
                <a:solidFill>
                  <a:srgbClr val="333399"/>
                </a:solidFill>
                <a:uFill>
                  <a:solidFill>
                    <a:srgbClr val="FFFFFF"/>
                  </a:solidFill>
                </a:uFill>
                <a:latin typeface="Arial"/>
                <a:ea typeface="DejaVu Sans"/>
              </a:rPr>
              <a:t>Научная новизна</a:t>
            </a:r>
            <a:endParaRPr lang="ru-RU" sz="4800" b="0" strike="noStrike" spc="-1">
              <a:solidFill>
                <a:srgbClr val="000000"/>
              </a:solidFill>
              <a:uFill>
                <a:solidFill>
                  <a:srgbClr val="FFFFFF"/>
                </a:solidFill>
              </a:uFill>
              <a:latin typeface="Arial"/>
            </a:endParaRPr>
          </a:p>
        </p:txBody>
      </p:sp>
      <p:sp>
        <p:nvSpPr>
          <p:cNvPr id="116" name="Line 4"/>
          <p:cNvSpPr/>
          <p:nvPr/>
        </p:nvSpPr>
        <p:spPr>
          <a:xfrm>
            <a:off x="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17" name="Line 5"/>
          <p:cNvSpPr/>
          <p:nvPr/>
        </p:nvSpPr>
        <p:spPr>
          <a:xfrm>
            <a:off x="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19" name="CustomShape 2"/>
          <p:cNvSpPr/>
          <p:nvPr/>
        </p:nvSpPr>
        <p:spPr>
          <a:xfrm>
            <a:off x="503640" y="1946880"/>
            <a:ext cx="9060480" cy="505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2400" indent="-206280">
              <a:lnSpc>
                <a:spcPct val="115000"/>
              </a:lnSpc>
              <a:buClr>
                <a:srgbClr val="000000"/>
              </a:buClr>
              <a:buFont typeface="Liberation Serif"/>
              <a:buAutoNum type="arabicPeriod"/>
            </a:pPr>
            <a:r>
              <a:rPr lang="ru-RU" sz="2800" b="0" strike="noStrike" spc="-1">
                <a:solidFill>
                  <a:srgbClr val="000000"/>
                </a:solidFill>
                <a:uFill>
                  <a:solidFill>
                    <a:srgbClr val="FFFFFF"/>
                  </a:solidFill>
                </a:uFill>
                <a:latin typeface="Times New Roman"/>
                <a:ea typeface="DejaVu Sans"/>
              </a:rPr>
              <a:t> Создание программного модуля, позволяющего загружать и отображать данные о воздушном трафике в выбранном регионе.</a:t>
            </a:r>
            <a:endParaRPr lang="ru-RU" sz="2800" b="0" strike="noStrike" spc="-1">
              <a:solidFill>
                <a:srgbClr val="000000"/>
              </a:solidFill>
              <a:uFill>
                <a:solidFill>
                  <a:srgbClr val="FFFFFF"/>
                </a:solidFill>
              </a:uFill>
              <a:latin typeface="Arial"/>
            </a:endParaRPr>
          </a:p>
          <a:p>
            <a:pPr marL="216000" indent="-206640">
              <a:lnSpc>
                <a:spcPct val="115000"/>
              </a:lnSpc>
              <a:buClr>
                <a:srgbClr val="000000"/>
              </a:buClr>
              <a:buFont typeface="StarSymbol"/>
              <a:buAutoNum type="arabicPeriod"/>
            </a:pPr>
            <a:r>
              <a:rPr lang="ru-RU" sz="2800" b="0" strike="noStrike" spc="-1">
                <a:solidFill>
                  <a:srgbClr val="000000"/>
                </a:solidFill>
                <a:uFill>
                  <a:solidFill>
                    <a:srgbClr val="FFFFFF"/>
                  </a:solidFill>
                </a:uFill>
                <a:latin typeface="Times New Roman"/>
                <a:ea typeface="DejaVu Sans"/>
              </a:rPr>
              <a:t> Проектирование базы данных для хранения информации о полетном трафике.</a:t>
            </a:r>
            <a:endParaRPr lang="ru-RU" sz="2800" b="0" strike="noStrike" spc="-1">
              <a:solidFill>
                <a:srgbClr val="000000"/>
              </a:solidFill>
              <a:uFill>
                <a:solidFill>
                  <a:srgbClr val="FFFFFF"/>
                </a:solidFill>
              </a:uFill>
              <a:latin typeface="Arial"/>
            </a:endParaRPr>
          </a:p>
          <a:p>
            <a:pPr marL="216000" indent="-206640">
              <a:lnSpc>
                <a:spcPct val="115000"/>
              </a:lnSpc>
              <a:buClr>
                <a:srgbClr val="000000"/>
              </a:buClr>
              <a:buFont typeface="StarSymbol"/>
              <a:buAutoNum type="arabicPeriod"/>
            </a:pPr>
            <a:r>
              <a:rPr lang="ru-RU" sz="2800" b="0" strike="noStrike" spc="-1">
                <a:solidFill>
                  <a:srgbClr val="000000"/>
                </a:solidFill>
                <a:uFill>
                  <a:solidFill>
                    <a:srgbClr val="FFFFFF"/>
                  </a:solidFill>
                </a:uFill>
                <a:latin typeface="Times New Roman"/>
                <a:ea typeface="DejaVu Sans"/>
              </a:rPr>
              <a:t> Разработка алгоритма первичной обработки данных о движении воздушного судна (мультиплексирование, отброс повторов).</a:t>
            </a:r>
            <a:endParaRPr lang="ru-RU" sz="2800" b="0" strike="noStrike" spc="-1">
              <a:solidFill>
                <a:srgbClr val="000000"/>
              </a:solidFill>
              <a:uFill>
                <a:solidFill>
                  <a:srgbClr val="FFFFFF"/>
                </a:solidFill>
              </a:uFill>
              <a:latin typeface="Arial"/>
            </a:endParaRPr>
          </a:p>
          <a:p>
            <a:pPr marL="216000" indent="-206640">
              <a:lnSpc>
                <a:spcPct val="115000"/>
              </a:lnSpc>
              <a:buClr>
                <a:srgbClr val="000000"/>
              </a:buClr>
              <a:buFont typeface="StarSymbol"/>
              <a:buAutoNum type="arabicPeriod"/>
            </a:pPr>
            <a:r>
              <a:rPr lang="ru-RU" sz="2800" b="0" strike="noStrike" spc="-1">
                <a:solidFill>
                  <a:srgbClr val="000000"/>
                </a:solidFill>
                <a:uFill>
                  <a:solidFill>
                    <a:srgbClr val="FFFFFF"/>
                  </a:solidFill>
                </a:uFill>
                <a:latin typeface="Times New Roman"/>
                <a:ea typeface="DejaVu Sans"/>
              </a:rPr>
              <a:t> Разработка алгоритма вторичной обработки с целью определения и исключения не корректных данных.</a:t>
            </a:r>
            <a:endParaRPr lang="ru-RU" sz="2800" b="0" strike="noStrike" spc="-1">
              <a:solidFill>
                <a:srgbClr val="000000"/>
              </a:solidFill>
              <a:uFill>
                <a:solidFill>
                  <a:srgbClr val="FFFFFF"/>
                </a:solidFill>
              </a:uFill>
              <a:latin typeface="Arial"/>
            </a:endParaRPr>
          </a:p>
          <a:p>
            <a:pPr>
              <a:lnSpc>
                <a:spcPct val="100000"/>
              </a:lnSpc>
            </a:pPr>
            <a:endParaRPr lang="ru-RU" sz="2800" b="0" strike="noStrike" spc="-1">
              <a:solidFill>
                <a:srgbClr val="000000"/>
              </a:solidFill>
              <a:uFill>
                <a:solidFill>
                  <a:srgbClr val="FFFFFF"/>
                </a:solidFill>
              </a:uFill>
              <a:latin typeface="Arial"/>
            </a:endParaRPr>
          </a:p>
        </p:txBody>
      </p:sp>
      <p:sp>
        <p:nvSpPr>
          <p:cNvPr id="120" name="CustomShape 3"/>
          <p:cNvSpPr/>
          <p:nvPr/>
        </p:nvSpPr>
        <p:spPr>
          <a:xfrm>
            <a:off x="36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4800" b="0" strike="noStrike" spc="-1">
                <a:solidFill>
                  <a:srgbClr val="333399"/>
                </a:solidFill>
                <a:uFill>
                  <a:solidFill>
                    <a:srgbClr val="FFFFFF"/>
                  </a:solidFill>
                </a:uFill>
                <a:latin typeface="Arial"/>
                <a:ea typeface="DejaVu Sans"/>
              </a:rPr>
              <a:t>Задачи работы</a:t>
            </a:r>
            <a:endParaRPr lang="ru-RU" sz="4800" b="0" strike="noStrike" spc="-1">
              <a:solidFill>
                <a:srgbClr val="000000"/>
              </a:solidFill>
              <a:uFill>
                <a:solidFill>
                  <a:srgbClr val="FFFFFF"/>
                </a:solidFill>
              </a:uFill>
              <a:latin typeface="Arial"/>
            </a:endParaRPr>
          </a:p>
        </p:txBody>
      </p:sp>
      <p:sp>
        <p:nvSpPr>
          <p:cNvPr id="121" name="Line 4"/>
          <p:cNvSpPr/>
          <p:nvPr/>
        </p:nvSpPr>
        <p:spPr>
          <a:xfrm>
            <a:off x="36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22" name="Line 5"/>
          <p:cNvSpPr/>
          <p:nvPr/>
        </p:nvSpPr>
        <p:spPr>
          <a:xfrm>
            <a:off x="36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3" name="Рисунок 125"/>
          <p:cNvPicPr/>
          <p:nvPr/>
        </p:nvPicPr>
        <p:blipFill>
          <a:blip r:embed="rId3"/>
          <a:stretch/>
        </p:blipFill>
        <p:spPr>
          <a:xfrm>
            <a:off x="673920" y="1446480"/>
            <a:ext cx="8755200" cy="5950440"/>
          </a:xfrm>
          <a:prstGeom prst="rect">
            <a:avLst/>
          </a:prstGeom>
          <a:ln>
            <a:noFill/>
          </a:ln>
        </p:spPr>
      </p:pic>
      <p:sp>
        <p:nvSpPr>
          <p:cNvPr id="124"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25" name="CustomShape 2"/>
          <p:cNvSpPr/>
          <p:nvPr/>
        </p:nvSpPr>
        <p:spPr>
          <a:xfrm>
            <a:off x="504000" y="2160000"/>
            <a:ext cx="9060480" cy="4461840"/>
          </a:xfrm>
          <a:prstGeom prst="rect">
            <a:avLst/>
          </a:prstGeom>
          <a:noFill/>
          <a:ln>
            <a:noFill/>
          </a:ln>
        </p:spPr>
        <p:style>
          <a:lnRef idx="0">
            <a:scrgbClr r="0" g="0" b="0"/>
          </a:lnRef>
          <a:fillRef idx="0">
            <a:scrgbClr r="0" g="0" b="0"/>
          </a:fillRef>
          <a:effectRef idx="0">
            <a:scrgbClr r="0" g="0" b="0"/>
          </a:effectRef>
          <a:fontRef idx="minor"/>
        </p:style>
      </p:sp>
      <p:sp>
        <p:nvSpPr>
          <p:cNvPr id="126" name="CustomShape 3"/>
          <p:cNvSpPr/>
          <p:nvPr/>
        </p:nvSpPr>
        <p:spPr>
          <a:xfrm>
            <a:off x="36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3800" b="0" strike="noStrike" spc="-1">
                <a:solidFill>
                  <a:srgbClr val="333399"/>
                </a:solidFill>
                <a:uFill>
                  <a:solidFill>
                    <a:srgbClr val="FFFFFF"/>
                  </a:solidFill>
                </a:uFill>
                <a:latin typeface="Arial"/>
                <a:ea typeface="DejaVu Sans"/>
              </a:rPr>
              <a:t>Концептуальная модель ИС</a:t>
            </a:r>
            <a:endParaRPr lang="ru-RU" sz="3800" b="0" strike="noStrike" spc="-1">
              <a:solidFill>
                <a:srgbClr val="000000"/>
              </a:solidFill>
              <a:uFill>
                <a:solidFill>
                  <a:srgbClr val="FFFFFF"/>
                </a:solidFill>
              </a:uFill>
              <a:latin typeface="Arial"/>
            </a:endParaRPr>
          </a:p>
        </p:txBody>
      </p:sp>
      <p:sp>
        <p:nvSpPr>
          <p:cNvPr id="127" name="Line 4"/>
          <p:cNvSpPr/>
          <p:nvPr/>
        </p:nvSpPr>
        <p:spPr>
          <a:xfrm>
            <a:off x="36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28" name="Line 5"/>
          <p:cNvSpPr/>
          <p:nvPr/>
        </p:nvSpPr>
        <p:spPr>
          <a:xfrm>
            <a:off x="36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29"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30" name="CustomShape 2"/>
          <p:cNvSpPr/>
          <p:nvPr/>
        </p:nvSpPr>
        <p:spPr>
          <a:xfrm>
            <a:off x="159120" y="5622480"/>
            <a:ext cx="8167680" cy="1931040"/>
          </a:xfrm>
          <a:prstGeom prst="rect">
            <a:avLst/>
          </a:prstGeom>
          <a:solidFill>
            <a:srgbClr val="EEEEEE"/>
          </a:solidFill>
          <a:ln>
            <a:noFill/>
          </a:ln>
        </p:spPr>
        <p:style>
          <a:lnRef idx="0">
            <a:scrgbClr r="0" g="0" b="0"/>
          </a:lnRef>
          <a:fillRef idx="0">
            <a:scrgbClr r="0" g="0" b="0"/>
          </a:fillRef>
          <a:effectRef idx="0">
            <a:scrgbClr r="0" g="0" b="0"/>
          </a:effectRef>
          <a:fontRef idx="minor"/>
        </p:style>
        <p:txBody>
          <a:bodyPr lIns="90000" tIns="45000" rIns="90000" bIns="45000"/>
          <a:lstStyle/>
          <a:p>
            <a:pPr marL="216000" indent="-209160">
              <a:lnSpc>
                <a:spcPct val="115000"/>
              </a:lnSpc>
              <a:spcBef>
                <a:spcPts val="595"/>
              </a:spcBef>
              <a:buClr>
                <a:srgbClr val="000000"/>
              </a:buClr>
              <a:buSzPct val="45000"/>
              <a:buFont typeface="Wingdings" charset="2"/>
              <a:buChar char=""/>
            </a:pPr>
            <a:r>
              <a:rPr lang="ru-RU" sz="2400" b="0" strike="noStrike" spc="-1">
                <a:solidFill>
                  <a:srgbClr val="000000"/>
                </a:solidFill>
                <a:uFill>
                  <a:solidFill>
                    <a:srgbClr val="FFFFFF"/>
                  </a:solidFill>
                </a:uFill>
                <a:latin typeface="Times New Roman"/>
                <a:ea typeface="DejaVu Sans"/>
              </a:rPr>
              <a:t>ИС – web-приложениеYii2-framework (PHP5);</a:t>
            </a:r>
            <a:endParaRPr lang="ru-RU" sz="2400" b="0" strike="noStrike" spc="-1">
              <a:solidFill>
                <a:srgbClr val="000000"/>
              </a:solidFill>
              <a:uFill>
                <a:solidFill>
                  <a:srgbClr val="FFFFFF"/>
                </a:solidFill>
              </a:uFill>
              <a:latin typeface="Arial"/>
            </a:endParaRPr>
          </a:p>
          <a:p>
            <a:pPr marL="216000" indent="-209160">
              <a:lnSpc>
                <a:spcPct val="115000"/>
              </a:lnSpc>
              <a:spcBef>
                <a:spcPts val="595"/>
              </a:spcBef>
              <a:buClr>
                <a:srgbClr val="000000"/>
              </a:buClr>
              <a:buSzPct val="45000"/>
              <a:buFont typeface="Wingdings" charset="2"/>
              <a:buChar char=""/>
            </a:pPr>
            <a:r>
              <a:rPr lang="ru-RU" sz="2400" b="0" strike="noStrike" spc="-1">
                <a:solidFill>
                  <a:srgbClr val="000000"/>
                </a:solidFill>
                <a:uFill>
                  <a:solidFill>
                    <a:srgbClr val="FFFFFF"/>
                  </a:solidFill>
                </a:uFill>
                <a:latin typeface="Times New Roman"/>
                <a:ea typeface="DejaVu Sans"/>
              </a:rPr>
              <a:t>Хранилище данных  – документационная СУБД MongoDB. Режим доступа к данными – MapReduce; </a:t>
            </a:r>
            <a:endParaRPr lang="ru-RU" sz="2400" b="0" strike="noStrike" spc="-1">
              <a:solidFill>
                <a:srgbClr val="000000"/>
              </a:solidFill>
              <a:uFill>
                <a:solidFill>
                  <a:srgbClr val="FFFFFF"/>
                </a:solidFill>
              </a:uFill>
              <a:latin typeface="Arial"/>
            </a:endParaRPr>
          </a:p>
          <a:p>
            <a:pPr marL="216000" indent="-209160">
              <a:lnSpc>
                <a:spcPct val="115000"/>
              </a:lnSpc>
              <a:spcBef>
                <a:spcPts val="595"/>
              </a:spcBef>
              <a:buClr>
                <a:srgbClr val="000000"/>
              </a:buClr>
              <a:buSzPct val="45000"/>
              <a:buFont typeface="Wingdings" charset="2"/>
              <a:buChar char=""/>
            </a:pPr>
            <a:r>
              <a:rPr lang="ru-RU" sz="2400" b="0" strike="noStrike" spc="-1">
                <a:solidFill>
                  <a:srgbClr val="000000"/>
                </a:solidFill>
                <a:uFill>
                  <a:solidFill>
                    <a:srgbClr val="FFFFFF"/>
                  </a:solidFill>
                </a:uFill>
                <a:latin typeface="Times New Roman"/>
                <a:ea typeface="DejaVu Sans"/>
              </a:rPr>
              <a:t>Библиотека OpenStreet –  информационная карта Мира;</a:t>
            </a:r>
            <a:endParaRPr lang="ru-RU" sz="2400" b="0" strike="noStrike" spc="-1">
              <a:solidFill>
                <a:srgbClr val="000000"/>
              </a:solidFill>
              <a:uFill>
                <a:solidFill>
                  <a:srgbClr val="FFFFFF"/>
                </a:solidFill>
              </a:uFill>
              <a:latin typeface="Arial"/>
            </a:endParaRPr>
          </a:p>
          <a:p>
            <a:pPr algn="just">
              <a:lnSpc>
                <a:spcPct val="100000"/>
              </a:lnSpc>
            </a:pPr>
            <a:endParaRPr lang="ru-RU" sz="2400" b="0" strike="noStrike" spc="-1">
              <a:solidFill>
                <a:srgbClr val="000000"/>
              </a:solidFill>
              <a:uFill>
                <a:solidFill>
                  <a:srgbClr val="FFFFFF"/>
                </a:solidFill>
              </a:uFill>
              <a:latin typeface="Arial"/>
            </a:endParaRPr>
          </a:p>
        </p:txBody>
      </p:sp>
      <p:sp>
        <p:nvSpPr>
          <p:cNvPr id="131" name="CustomShape 3"/>
          <p:cNvSpPr/>
          <p:nvPr/>
        </p:nvSpPr>
        <p:spPr>
          <a:xfrm>
            <a:off x="3528000" y="402840"/>
            <a:ext cx="6543360" cy="767880"/>
          </a:xfrm>
          <a:prstGeom prst="rect">
            <a:avLst/>
          </a:prstGeom>
          <a:noFill/>
          <a:ln>
            <a:noFill/>
          </a:ln>
        </p:spPr>
        <p:style>
          <a:lnRef idx="0">
            <a:scrgbClr r="0" g="0" b="0"/>
          </a:lnRef>
          <a:fillRef idx="0">
            <a:scrgbClr r="0" g="0" b="0"/>
          </a:fillRef>
          <a:effectRef idx="0">
            <a:scrgbClr r="0" g="0" b="0"/>
          </a:effectRef>
          <a:fontRef idx="minor"/>
        </p:style>
      </p:sp>
      <p:sp>
        <p:nvSpPr>
          <p:cNvPr id="132" name="CustomShape 4"/>
          <p:cNvSpPr/>
          <p:nvPr/>
        </p:nvSpPr>
        <p:spPr>
          <a:xfrm>
            <a:off x="138600" y="5107680"/>
            <a:ext cx="548028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2400" b="1" i="1" strike="noStrike" spc="-1">
                <a:solidFill>
                  <a:srgbClr val="000000"/>
                </a:solidFill>
                <a:uFill>
                  <a:solidFill>
                    <a:srgbClr val="FFFFFF"/>
                  </a:solidFill>
                </a:uFill>
                <a:latin typeface="Times New Roman"/>
                <a:ea typeface="DejaVu Sans"/>
              </a:rPr>
              <a:t>Пример маршрута воздушного судна</a:t>
            </a:r>
            <a:r>
              <a:rPr lang="ru-RU" sz="2400" b="1" strike="noStrike" spc="-1">
                <a:solidFill>
                  <a:srgbClr val="000000"/>
                </a:solidFill>
                <a:uFill>
                  <a:solidFill>
                    <a:srgbClr val="FFFFFF"/>
                  </a:solidFill>
                </a:uFill>
                <a:latin typeface="Arial"/>
                <a:ea typeface="DejaVu Sans"/>
              </a:rPr>
              <a:t> </a:t>
            </a:r>
            <a:endParaRPr lang="ru-RU" sz="24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34" name="CustomShape 2"/>
          <p:cNvSpPr/>
          <p:nvPr/>
        </p:nvSpPr>
        <p:spPr>
          <a:xfrm>
            <a:off x="504000" y="2160000"/>
            <a:ext cx="9060480" cy="471564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nSpc>
                <a:spcPct val="100000"/>
              </a:lnSpc>
            </a:pPr>
            <a:endParaRPr lang="ru-RU" sz="1800" b="0" strike="noStrike" spc="-1">
              <a:solidFill>
                <a:srgbClr val="000000"/>
              </a:solidFill>
              <a:uFill>
                <a:solidFill>
                  <a:srgbClr val="FFFFFF"/>
                </a:solidFill>
              </a:uFill>
              <a:latin typeface="Arial"/>
            </a:endParaRPr>
          </a:p>
          <a:p>
            <a:pPr>
              <a:lnSpc>
                <a:spcPct val="100000"/>
              </a:lnSpc>
            </a:pPr>
            <a:endParaRPr lang="ru-RU" sz="1800" b="0" strike="noStrike" spc="-1">
              <a:solidFill>
                <a:srgbClr val="000000"/>
              </a:solidFill>
              <a:uFill>
                <a:solidFill>
                  <a:srgbClr val="FFFFFF"/>
                </a:solidFill>
              </a:uFill>
              <a:latin typeface="Arial"/>
            </a:endParaRPr>
          </a:p>
        </p:txBody>
      </p:sp>
      <p:pic>
        <p:nvPicPr>
          <p:cNvPr id="135" name="Рисунок 150"/>
          <p:cNvPicPr/>
          <p:nvPr/>
        </p:nvPicPr>
        <p:blipFill>
          <a:blip r:embed="rId3"/>
          <a:stretch/>
        </p:blipFill>
        <p:spPr>
          <a:xfrm>
            <a:off x="762120" y="1368000"/>
            <a:ext cx="8307000" cy="6022440"/>
          </a:xfrm>
          <a:prstGeom prst="rect">
            <a:avLst/>
          </a:prstGeom>
          <a:ln>
            <a:noFill/>
          </a:ln>
        </p:spPr>
      </p:pic>
      <p:sp>
        <p:nvSpPr>
          <p:cNvPr id="136" name="CustomShape 3"/>
          <p:cNvSpPr/>
          <p:nvPr/>
        </p:nvSpPr>
        <p:spPr>
          <a:xfrm>
            <a:off x="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4400" b="0" strike="noStrike" spc="-1">
                <a:solidFill>
                  <a:srgbClr val="333399"/>
                </a:solidFill>
                <a:uFill>
                  <a:solidFill>
                    <a:srgbClr val="FFFFFF"/>
                  </a:solidFill>
                </a:uFill>
                <a:latin typeface="Arial"/>
                <a:ea typeface="DejaVu Sans"/>
              </a:rPr>
              <a:t>Задача 2. Структура БД. ERD Модель</a:t>
            </a:r>
            <a:endParaRPr lang="ru-RU" sz="4400" b="0" strike="noStrike" spc="-1">
              <a:solidFill>
                <a:srgbClr val="000000"/>
              </a:solidFill>
              <a:uFill>
                <a:solidFill>
                  <a:srgbClr val="FFFFFF"/>
                </a:solidFill>
              </a:uFill>
              <a:latin typeface="Arial"/>
            </a:endParaRPr>
          </a:p>
        </p:txBody>
      </p:sp>
      <p:sp>
        <p:nvSpPr>
          <p:cNvPr id="137" name="Line 4"/>
          <p:cNvSpPr/>
          <p:nvPr/>
        </p:nvSpPr>
        <p:spPr>
          <a:xfrm>
            <a:off x="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38" name="Line 5"/>
          <p:cNvSpPr/>
          <p:nvPr/>
        </p:nvSpPr>
        <p:spPr>
          <a:xfrm>
            <a:off x="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40" name="CustomShape 2"/>
          <p:cNvSpPr/>
          <p:nvPr/>
        </p:nvSpPr>
        <p:spPr>
          <a:xfrm>
            <a:off x="4896000" y="2448000"/>
            <a:ext cx="4400280" cy="24609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marL="216000" indent="-211320" algn="just">
              <a:lnSpc>
                <a:spcPct val="115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Вычисление хеш-функции</a:t>
            </a:r>
            <a:endParaRPr lang="ru-RU" sz="2800" b="0" strike="noStrike" spc="-1">
              <a:solidFill>
                <a:srgbClr val="000000"/>
              </a:solidFill>
              <a:uFill>
                <a:solidFill>
                  <a:srgbClr val="FFFFFF"/>
                </a:solidFill>
              </a:uFill>
              <a:latin typeface="Arial"/>
            </a:endParaRPr>
          </a:p>
          <a:p>
            <a:pPr algn="just">
              <a:lnSpc>
                <a:spcPct val="115000"/>
              </a:lnSpc>
            </a:pPr>
            <a:r>
              <a:rPr lang="ru-RU" sz="2800" b="0" strike="noStrike" spc="-1">
                <a:solidFill>
                  <a:srgbClr val="000000"/>
                </a:solidFill>
                <a:uFill>
                  <a:solidFill>
                    <a:srgbClr val="FFFFFF"/>
                  </a:solidFill>
                </a:uFill>
                <a:latin typeface="Times New Roman"/>
                <a:ea typeface="DejaVu Sans"/>
              </a:rPr>
              <a:t> данных;</a:t>
            </a:r>
            <a:endParaRPr lang="ru-RU" sz="2800" b="0" strike="noStrike" spc="-1">
              <a:solidFill>
                <a:srgbClr val="000000"/>
              </a:solidFill>
              <a:uFill>
                <a:solidFill>
                  <a:srgbClr val="FFFFFF"/>
                </a:solidFill>
              </a:uFill>
              <a:latin typeface="Arial"/>
            </a:endParaRPr>
          </a:p>
          <a:p>
            <a:pPr marL="216000" indent="-211320" algn="just">
              <a:lnSpc>
                <a:spcPct val="115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Поиск по хеш-значению в </a:t>
            </a:r>
            <a:endParaRPr lang="ru-RU" sz="2800" b="0" strike="noStrike" spc="-1">
              <a:solidFill>
                <a:srgbClr val="000000"/>
              </a:solidFill>
              <a:uFill>
                <a:solidFill>
                  <a:srgbClr val="FFFFFF"/>
                </a:solidFill>
              </a:uFill>
              <a:latin typeface="Arial"/>
            </a:endParaRPr>
          </a:p>
          <a:p>
            <a:pPr algn="just">
              <a:lnSpc>
                <a:spcPct val="115000"/>
              </a:lnSpc>
            </a:pPr>
            <a:r>
              <a:rPr lang="ru-RU" sz="2800" b="0" strike="noStrike" spc="-1">
                <a:solidFill>
                  <a:srgbClr val="000000"/>
                </a:solidFill>
                <a:uFill>
                  <a:solidFill>
                    <a:srgbClr val="FFFFFF"/>
                  </a:solidFill>
                </a:uFill>
                <a:latin typeface="Times New Roman"/>
                <a:ea typeface="DejaVu Sans"/>
              </a:rPr>
              <a:t>системе хранения данных;</a:t>
            </a:r>
            <a:endParaRPr lang="ru-RU" sz="2800" b="0" strike="noStrike" spc="-1">
              <a:solidFill>
                <a:srgbClr val="000000"/>
              </a:solidFill>
              <a:uFill>
                <a:solidFill>
                  <a:srgbClr val="FFFFFF"/>
                </a:solidFill>
              </a:uFill>
              <a:latin typeface="Arial"/>
            </a:endParaRPr>
          </a:p>
          <a:p>
            <a:pPr marL="216000" indent="-211320" algn="just">
              <a:lnSpc>
                <a:spcPct val="115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Принятие решения о </a:t>
            </a:r>
            <a:endParaRPr lang="ru-RU" sz="2800" b="0" strike="noStrike" spc="-1">
              <a:solidFill>
                <a:srgbClr val="000000"/>
              </a:solidFill>
              <a:uFill>
                <a:solidFill>
                  <a:srgbClr val="FFFFFF"/>
                </a:solidFill>
              </a:uFill>
              <a:latin typeface="Arial"/>
            </a:endParaRPr>
          </a:p>
          <a:p>
            <a:pPr algn="just">
              <a:lnSpc>
                <a:spcPct val="115000"/>
              </a:lnSpc>
            </a:pPr>
            <a:r>
              <a:rPr lang="ru-RU" sz="2800" b="0" strike="noStrike" spc="-1">
                <a:solidFill>
                  <a:srgbClr val="000000"/>
                </a:solidFill>
                <a:uFill>
                  <a:solidFill>
                    <a:srgbClr val="FFFFFF"/>
                  </a:solidFill>
                </a:uFill>
                <a:latin typeface="Times New Roman"/>
                <a:ea typeface="DejaVu Sans"/>
              </a:rPr>
              <a:t>сохранении данных.</a:t>
            </a:r>
            <a:endParaRPr lang="ru-RU" sz="2800" b="0" strike="noStrike" spc="-1">
              <a:solidFill>
                <a:srgbClr val="000000"/>
              </a:solidFill>
              <a:uFill>
                <a:solidFill>
                  <a:srgbClr val="FFFFFF"/>
                </a:solidFill>
              </a:uFill>
              <a:latin typeface="Arial"/>
            </a:endParaRPr>
          </a:p>
          <a:p>
            <a:pPr algn="just">
              <a:lnSpc>
                <a:spcPct val="115000"/>
              </a:lnSpc>
            </a:pPr>
            <a:endParaRPr lang="ru-RU" sz="2800" b="0" strike="noStrike" spc="-1">
              <a:solidFill>
                <a:srgbClr val="000000"/>
              </a:solidFill>
              <a:uFill>
                <a:solidFill>
                  <a:srgbClr val="FFFFFF"/>
                </a:solidFill>
              </a:uFill>
              <a:latin typeface="Arial"/>
            </a:endParaRPr>
          </a:p>
          <a:p>
            <a:pPr marL="720" algn="just">
              <a:lnSpc>
                <a:spcPct val="100000"/>
              </a:lnSpc>
            </a:pPr>
            <a:endParaRPr lang="ru-RU" sz="2800" b="0" strike="noStrike" spc="-1">
              <a:solidFill>
                <a:srgbClr val="000000"/>
              </a:solidFill>
              <a:uFill>
                <a:solidFill>
                  <a:srgbClr val="FFFFFF"/>
                </a:solidFill>
              </a:uFill>
              <a:latin typeface="Arial"/>
            </a:endParaRPr>
          </a:p>
          <a:p>
            <a:pPr marL="720" algn="just">
              <a:lnSpc>
                <a:spcPct val="100000"/>
              </a:lnSpc>
            </a:pPr>
            <a:endParaRPr lang="ru-RU" sz="2800" b="0" strike="noStrike" spc="-1">
              <a:solidFill>
                <a:srgbClr val="000000"/>
              </a:solidFill>
              <a:uFill>
                <a:solidFill>
                  <a:srgbClr val="FFFFFF"/>
                </a:solidFill>
              </a:uFill>
              <a:latin typeface="Arial"/>
            </a:endParaRPr>
          </a:p>
          <a:p>
            <a:pPr marL="720" algn="just">
              <a:lnSpc>
                <a:spcPct val="100000"/>
              </a:lnSpc>
            </a:pPr>
            <a:endParaRPr lang="ru-RU" sz="2800" b="0" strike="noStrike" spc="-1">
              <a:solidFill>
                <a:srgbClr val="000000"/>
              </a:solidFill>
              <a:uFill>
                <a:solidFill>
                  <a:srgbClr val="FFFFFF"/>
                </a:solidFill>
              </a:uFill>
              <a:latin typeface="Arial"/>
            </a:endParaRPr>
          </a:p>
        </p:txBody>
      </p:sp>
      <p:sp>
        <p:nvSpPr>
          <p:cNvPr id="141" name="CustomShape 3"/>
          <p:cNvSpPr/>
          <p:nvPr/>
        </p:nvSpPr>
        <p:spPr>
          <a:xfrm>
            <a:off x="741960" y="1403640"/>
            <a:ext cx="1949400" cy="680400"/>
          </a:xfrm>
          <a:prstGeom prst="flowChartAlternateProcess">
            <a:avLst/>
          </a:pr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Запрос данных </a:t>
            </a:r>
            <a:endParaRPr lang="ru-RU" sz="1800" b="0" strike="noStrike" spc="-1">
              <a:solidFill>
                <a:srgbClr val="000000"/>
              </a:solidFill>
              <a:uFill>
                <a:solidFill>
                  <a:srgbClr val="FFFFFF"/>
                </a:solidFill>
              </a:uFill>
              <a:latin typeface="Arial"/>
            </a:endParaRPr>
          </a:p>
          <a:p>
            <a:pPr algn="ctr">
              <a:lnSpc>
                <a:spcPct val="100000"/>
              </a:lnSpc>
            </a:pPr>
            <a:r>
              <a:rPr lang="ru-RU" sz="1800" b="0" strike="noStrike" spc="-1">
                <a:solidFill>
                  <a:srgbClr val="000000"/>
                </a:solidFill>
                <a:uFill>
                  <a:solidFill>
                    <a:srgbClr val="FFFFFF"/>
                  </a:solidFill>
                </a:uFill>
                <a:latin typeface="Arial"/>
                <a:ea typeface="DejaVu Sans"/>
              </a:rPr>
              <a:t>из БД</a:t>
            </a:r>
            <a:endParaRPr lang="ru-RU" sz="1800" b="0" strike="noStrike" spc="-1">
              <a:solidFill>
                <a:srgbClr val="000000"/>
              </a:solidFill>
              <a:uFill>
                <a:solidFill>
                  <a:srgbClr val="FFFFFF"/>
                </a:solidFill>
              </a:uFill>
              <a:latin typeface="Arial"/>
            </a:endParaRPr>
          </a:p>
        </p:txBody>
      </p:sp>
      <p:sp>
        <p:nvSpPr>
          <p:cNvPr id="142" name="CustomShape 4"/>
          <p:cNvSpPr/>
          <p:nvPr/>
        </p:nvSpPr>
        <p:spPr>
          <a:xfrm>
            <a:off x="713160" y="2419560"/>
            <a:ext cx="2007360" cy="735840"/>
          </a:xfrm>
          <a:custGeom>
            <a:avLst/>
            <a:gdLst/>
            <a:ahLst/>
            <a:cxnLst/>
            <a:rect l="l" t="t" r="r" b="b"/>
            <a:pathLst>
              <a:path w="5589" h="2400">
                <a:moveTo>
                  <a:pt x="399" y="0"/>
                </a:moveTo>
                <a:cubicBezTo>
                  <a:pt x="199" y="0"/>
                  <a:pt x="0" y="199"/>
                  <a:pt x="0" y="399"/>
                </a:cubicBezTo>
                <a:lnTo>
                  <a:pt x="0" y="1999"/>
                </a:lnTo>
                <a:cubicBezTo>
                  <a:pt x="0" y="2199"/>
                  <a:pt x="199" y="2399"/>
                  <a:pt x="399" y="2399"/>
                </a:cubicBezTo>
                <a:lnTo>
                  <a:pt x="5188" y="2399"/>
                </a:lnTo>
                <a:cubicBezTo>
                  <a:pt x="5388" y="2399"/>
                  <a:pt x="5588" y="2199"/>
                  <a:pt x="5588" y="1999"/>
                </a:cubicBezTo>
                <a:lnTo>
                  <a:pt x="5588" y="399"/>
                </a:lnTo>
                <a:cubicBezTo>
                  <a:pt x="5588" y="199"/>
                  <a:pt x="5388" y="0"/>
                  <a:pt x="5188" y="0"/>
                </a:cubicBezTo>
                <a:lnTo>
                  <a:pt x="399" y="0"/>
                </a:lnTo>
              </a:path>
            </a:pathLst>
          </a:cu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Вычисление </a:t>
            </a:r>
            <a:endParaRPr lang="ru-RU" sz="1800" b="0" strike="noStrike" spc="-1">
              <a:solidFill>
                <a:srgbClr val="000000"/>
              </a:solidFill>
              <a:uFill>
                <a:solidFill>
                  <a:srgbClr val="FFFFFF"/>
                </a:solidFill>
              </a:uFill>
              <a:latin typeface="Arial"/>
            </a:endParaRPr>
          </a:p>
          <a:p>
            <a:pPr algn="ctr">
              <a:lnSpc>
                <a:spcPct val="100000"/>
              </a:lnSpc>
            </a:pPr>
            <a:r>
              <a:rPr lang="ru-RU" sz="1800" b="0" strike="noStrike" spc="-1">
                <a:solidFill>
                  <a:srgbClr val="000000"/>
                </a:solidFill>
                <a:uFill>
                  <a:solidFill>
                    <a:srgbClr val="FFFFFF"/>
                  </a:solidFill>
                </a:uFill>
                <a:latin typeface="Arial"/>
                <a:ea typeface="DejaVu Sans"/>
              </a:rPr>
              <a:t>хеш-функции</a:t>
            </a:r>
            <a:endParaRPr lang="ru-RU" sz="1800" b="0" strike="noStrike" spc="-1">
              <a:solidFill>
                <a:srgbClr val="000000"/>
              </a:solidFill>
              <a:uFill>
                <a:solidFill>
                  <a:srgbClr val="FFFFFF"/>
                </a:solidFill>
              </a:uFill>
              <a:latin typeface="Arial"/>
            </a:endParaRPr>
          </a:p>
        </p:txBody>
      </p:sp>
      <p:sp>
        <p:nvSpPr>
          <p:cNvPr id="143" name="CustomShape 5"/>
          <p:cNvSpPr/>
          <p:nvPr/>
        </p:nvSpPr>
        <p:spPr>
          <a:xfrm>
            <a:off x="713160" y="3552840"/>
            <a:ext cx="1978200" cy="799920"/>
          </a:xfrm>
          <a:custGeom>
            <a:avLst/>
            <a:gdLst/>
            <a:ahLst/>
            <a:cxnLst/>
            <a:rect l="l" t="t" r="r" b="b"/>
            <a:pathLst>
              <a:path w="5508" h="2235">
                <a:moveTo>
                  <a:pt x="372" y="0"/>
                </a:moveTo>
                <a:cubicBezTo>
                  <a:pt x="186" y="0"/>
                  <a:pt x="0" y="186"/>
                  <a:pt x="0" y="372"/>
                </a:cubicBezTo>
                <a:lnTo>
                  <a:pt x="0" y="1861"/>
                </a:lnTo>
                <a:cubicBezTo>
                  <a:pt x="0" y="2047"/>
                  <a:pt x="186" y="2234"/>
                  <a:pt x="372" y="2234"/>
                </a:cubicBezTo>
                <a:lnTo>
                  <a:pt x="5134" y="2234"/>
                </a:lnTo>
                <a:cubicBezTo>
                  <a:pt x="5320" y="2234"/>
                  <a:pt x="5507" y="2047"/>
                  <a:pt x="5507" y="1861"/>
                </a:cubicBezTo>
                <a:lnTo>
                  <a:pt x="5507" y="372"/>
                </a:lnTo>
                <a:cubicBezTo>
                  <a:pt x="5507" y="186"/>
                  <a:pt x="5320" y="0"/>
                  <a:pt x="5134" y="0"/>
                </a:cubicBezTo>
                <a:lnTo>
                  <a:pt x="372" y="0"/>
                </a:lnTo>
              </a:path>
            </a:pathLst>
          </a:cu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Поиск по </a:t>
            </a:r>
            <a:endParaRPr lang="ru-RU" sz="1800" b="0" strike="noStrike" spc="-1">
              <a:solidFill>
                <a:srgbClr val="000000"/>
              </a:solidFill>
              <a:uFill>
                <a:solidFill>
                  <a:srgbClr val="FFFFFF"/>
                </a:solidFill>
              </a:uFill>
              <a:latin typeface="Arial"/>
            </a:endParaRPr>
          </a:p>
          <a:p>
            <a:pPr algn="ctr">
              <a:lnSpc>
                <a:spcPct val="100000"/>
              </a:lnSpc>
            </a:pPr>
            <a:r>
              <a:rPr lang="ru-RU" sz="1800" b="0" strike="noStrike" spc="-1">
                <a:solidFill>
                  <a:srgbClr val="000000"/>
                </a:solidFill>
                <a:uFill>
                  <a:solidFill>
                    <a:srgbClr val="FFFFFF"/>
                  </a:solidFill>
                </a:uFill>
                <a:latin typeface="Arial"/>
                <a:ea typeface="DejaVu Sans"/>
              </a:rPr>
              <a:t>Хеш-значению</a:t>
            </a:r>
            <a:endParaRPr lang="ru-RU" sz="1800" b="0" strike="noStrike" spc="-1">
              <a:solidFill>
                <a:srgbClr val="000000"/>
              </a:solidFill>
              <a:uFill>
                <a:solidFill>
                  <a:srgbClr val="FFFFFF"/>
                </a:solidFill>
              </a:uFill>
              <a:latin typeface="Arial"/>
            </a:endParaRPr>
          </a:p>
        </p:txBody>
      </p:sp>
      <p:sp>
        <p:nvSpPr>
          <p:cNvPr id="144" name="CustomShape 6"/>
          <p:cNvSpPr/>
          <p:nvPr/>
        </p:nvSpPr>
        <p:spPr>
          <a:xfrm>
            <a:off x="1258920" y="4892400"/>
            <a:ext cx="944280" cy="561600"/>
          </a:xfrm>
          <a:custGeom>
            <a:avLst/>
            <a:gdLst/>
            <a:ahLst/>
            <a:cxnLst/>
            <a:rect l="l" t="t" r="r" b="b"/>
            <a:pathLst>
              <a:path w="21600" h="21600">
                <a:moveTo>
                  <a:pt x="10800" y="0"/>
                </a:moveTo>
                <a:lnTo>
                  <a:pt x="21600" y="10800"/>
                </a:lnTo>
                <a:lnTo>
                  <a:pt x="10800" y="21600"/>
                </a:lnTo>
                <a:lnTo>
                  <a:pt x="0" y="10800"/>
                </a:lnTo>
                <a:lnTo>
                  <a:pt x="10800" y="0"/>
                </a:lnTo>
                <a:close/>
              </a:path>
            </a:pathLst>
          </a:custGeom>
          <a:solidFill>
            <a:srgbClr val="EEEEEE"/>
          </a:solidFill>
          <a:ln>
            <a:solidFill>
              <a:srgbClr val="3465A4"/>
            </a:solidFill>
          </a:ln>
        </p:spPr>
        <p:style>
          <a:lnRef idx="0">
            <a:scrgbClr r="0" g="0" b="0"/>
          </a:lnRef>
          <a:fillRef idx="0">
            <a:scrgbClr r="0" g="0" b="0"/>
          </a:fillRef>
          <a:effectRef idx="0">
            <a:scrgbClr r="0" g="0" b="0"/>
          </a:effectRef>
          <a:fontRef idx="minor"/>
        </p:style>
      </p:sp>
      <p:sp>
        <p:nvSpPr>
          <p:cNvPr id="145" name="CustomShape 7"/>
          <p:cNvSpPr/>
          <p:nvPr/>
        </p:nvSpPr>
        <p:spPr>
          <a:xfrm>
            <a:off x="713160" y="5874480"/>
            <a:ext cx="2036160" cy="799920"/>
          </a:xfrm>
          <a:custGeom>
            <a:avLst/>
            <a:gdLst/>
            <a:ahLst/>
            <a:cxnLst/>
            <a:rect l="l" t="t" r="r" b="b"/>
            <a:pathLst>
              <a:path w="5669" h="2235">
                <a:moveTo>
                  <a:pt x="372" y="0"/>
                </a:moveTo>
                <a:cubicBezTo>
                  <a:pt x="186" y="0"/>
                  <a:pt x="0" y="186"/>
                  <a:pt x="0" y="372"/>
                </a:cubicBezTo>
                <a:lnTo>
                  <a:pt x="0" y="1861"/>
                </a:lnTo>
                <a:cubicBezTo>
                  <a:pt x="0" y="2047"/>
                  <a:pt x="186" y="2234"/>
                  <a:pt x="372" y="2234"/>
                </a:cubicBezTo>
                <a:lnTo>
                  <a:pt x="5295" y="2234"/>
                </a:lnTo>
                <a:cubicBezTo>
                  <a:pt x="5481" y="2234"/>
                  <a:pt x="5668" y="2047"/>
                  <a:pt x="5668" y="1861"/>
                </a:cubicBezTo>
                <a:lnTo>
                  <a:pt x="5668" y="372"/>
                </a:lnTo>
                <a:cubicBezTo>
                  <a:pt x="5668" y="186"/>
                  <a:pt x="5481" y="0"/>
                  <a:pt x="5295" y="0"/>
                </a:cubicBezTo>
                <a:lnTo>
                  <a:pt x="372" y="0"/>
                </a:lnTo>
              </a:path>
            </a:pathLst>
          </a:cu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Запись в БД</a:t>
            </a:r>
            <a:endParaRPr lang="ru-RU" sz="1800" b="0" strike="noStrike" spc="-1">
              <a:solidFill>
                <a:srgbClr val="000000"/>
              </a:solidFill>
              <a:uFill>
                <a:solidFill>
                  <a:srgbClr val="FFFFFF"/>
                </a:solidFill>
              </a:uFill>
              <a:latin typeface="Arial"/>
            </a:endParaRPr>
          </a:p>
        </p:txBody>
      </p:sp>
      <p:sp>
        <p:nvSpPr>
          <p:cNvPr id="146" name="CustomShape 8"/>
          <p:cNvSpPr/>
          <p:nvPr/>
        </p:nvSpPr>
        <p:spPr>
          <a:xfrm>
            <a:off x="1488600" y="7065000"/>
            <a:ext cx="427320" cy="383040"/>
          </a:xfrm>
          <a:prstGeom prst="flowChartSummingJunction">
            <a:avLst/>
          </a:prstGeom>
          <a:solidFill>
            <a:srgbClr val="EEEEEE"/>
          </a:solidFill>
          <a:ln>
            <a:solidFill>
              <a:srgbClr val="3465A4"/>
            </a:solidFill>
          </a:ln>
        </p:spPr>
        <p:style>
          <a:lnRef idx="0">
            <a:scrgbClr r="0" g="0" b="0"/>
          </a:lnRef>
          <a:fillRef idx="0">
            <a:scrgbClr r="0" g="0" b="0"/>
          </a:fillRef>
          <a:effectRef idx="0">
            <a:scrgbClr r="0" g="0" b="0"/>
          </a:effectRef>
          <a:fontRef idx="minor"/>
        </p:style>
      </p:sp>
      <p:sp>
        <p:nvSpPr>
          <p:cNvPr id="147" name="CustomShape 9"/>
          <p:cNvSpPr/>
          <p:nvPr/>
        </p:nvSpPr>
        <p:spPr>
          <a:xfrm>
            <a:off x="3413880" y="4981680"/>
            <a:ext cx="426960" cy="383040"/>
          </a:xfrm>
          <a:prstGeom prst="flowChartSummingJunction">
            <a:avLst/>
          </a:prstGeom>
          <a:solidFill>
            <a:srgbClr val="EEEEEE"/>
          </a:solidFill>
          <a:ln>
            <a:solidFill>
              <a:srgbClr val="3465A4"/>
            </a:solidFill>
          </a:ln>
        </p:spPr>
        <p:style>
          <a:lnRef idx="0">
            <a:scrgbClr r="0" g="0" b="0"/>
          </a:lnRef>
          <a:fillRef idx="0">
            <a:scrgbClr r="0" g="0" b="0"/>
          </a:fillRef>
          <a:effectRef idx="0">
            <a:scrgbClr r="0" g="0" b="0"/>
          </a:effectRef>
          <a:fontRef idx="minor"/>
        </p:style>
      </p:sp>
      <p:sp>
        <p:nvSpPr>
          <p:cNvPr id="148" name="Line 10"/>
          <p:cNvSpPr/>
          <p:nvPr/>
        </p:nvSpPr>
        <p:spPr>
          <a:xfrm>
            <a:off x="2322000" y="5189760"/>
            <a:ext cx="1034280" cy="29880"/>
          </a:xfrm>
          <a:prstGeom prst="line">
            <a:avLst/>
          </a:prstGeom>
          <a:ln>
            <a:solidFill>
              <a:schemeClr val="accent1"/>
            </a:solidFill>
            <a:tailEnd type="triangle" w="med" len="med"/>
          </a:ln>
        </p:spPr>
        <p:style>
          <a:lnRef idx="0">
            <a:scrgbClr r="0" g="0" b="0"/>
          </a:lnRef>
          <a:fillRef idx="0">
            <a:scrgbClr r="0" g="0" b="0"/>
          </a:fillRef>
          <a:effectRef idx="0">
            <a:scrgbClr r="0" g="0" b="0"/>
          </a:effectRef>
          <a:fontRef idx="minor"/>
        </p:style>
      </p:sp>
      <p:sp>
        <p:nvSpPr>
          <p:cNvPr id="149" name="Line 11"/>
          <p:cNvSpPr/>
          <p:nvPr/>
        </p:nvSpPr>
        <p:spPr>
          <a:xfrm>
            <a:off x="1747440" y="5547240"/>
            <a:ext cx="360" cy="267840"/>
          </a:xfrm>
          <a:prstGeom prst="line">
            <a:avLst/>
          </a:prstGeom>
          <a:ln>
            <a:solidFill>
              <a:schemeClr val="accent1"/>
            </a:solidFill>
            <a:tailEnd type="triangle" w="med" len="med"/>
          </a:ln>
        </p:spPr>
        <p:style>
          <a:lnRef idx="0">
            <a:scrgbClr r="0" g="0" b="0"/>
          </a:lnRef>
          <a:fillRef idx="0">
            <a:scrgbClr r="0" g="0" b="0"/>
          </a:fillRef>
          <a:effectRef idx="0">
            <a:scrgbClr r="0" g="0" b="0"/>
          </a:effectRef>
          <a:fontRef idx="minor"/>
        </p:style>
      </p:sp>
      <p:sp>
        <p:nvSpPr>
          <p:cNvPr id="150" name="Line 12"/>
          <p:cNvSpPr/>
          <p:nvPr/>
        </p:nvSpPr>
        <p:spPr>
          <a:xfrm>
            <a:off x="1718640" y="2183760"/>
            <a:ext cx="360" cy="178560"/>
          </a:xfrm>
          <a:prstGeom prst="line">
            <a:avLst/>
          </a:prstGeom>
          <a:ln>
            <a:solidFill>
              <a:schemeClr val="accent1"/>
            </a:solidFill>
            <a:tailEnd type="triangle" w="med" len="med"/>
          </a:ln>
        </p:spPr>
        <p:style>
          <a:lnRef idx="0">
            <a:scrgbClr r="0" g="0" b="0"/>
          </a:lnRef>
          <a:fillRef idx="0">
            <a:scrgbClr r="0" g="0" b="0"/>
          </a:fillRef>
          <a:effectRef idx="0">
            <a:scrgbClr r="0" g="0" b="0"/>
          </a:effectRef>
          <a:fontRef idx="minor"/>
        </p:style>
      </p:sp>
      <p:sp>
        <p:nvSpPr>
          <p:cNvPr id="151" name="Line 13"/>
          <p:cNvSpPr/>
          <p:nvPr/>
        </p:nvSpPr>
        <p:spPr>
          <a:xfrm>
            <a:off x="1689840" y="3285000"/>
            <a:ext cx="360" cy="237960"/>
          </a:xfrm>
          <a:prstGeom prst="line">
            <a:avLst/>
          </a:prstGeom>
          <a:ln>
            <a:solidFill>
              <a:schemeClr val="accent1"/>
            </a:solidFill>
            <a:tailEnd type="triangle" w="med" len="med"/>
          </a:ln>
        </p:spPr>
        <p:style>
          <a:lnRef idx="0">
            <a:scrgbClr r="0" g="0" b="0"/>
          </a:lnRef>
          <a:fillRef idx="0">
            <a:scrgbClr r="0" g="0" b="0"/>
          </a:fillRef>
          <a:effectRef idx="0">
            <a:scrgbClr r="0" g="0" b="0"/>
          </a:effectRef>
          <a:fontRef idx="minor"/>
        </p:style>
      </p:sp>
      <p:sp>
        <p:nvSpPr>
          <p:cNvPr id="152" name="Line 14"/>
          <p:cNvSpPr/>
          <p:nvPr/>
        </p:nvSpPr>
        <p:spPr>
          <a:xfrm>
            <a:off x="1718640" y="4386240"/>
            <a:ext cx="360" cy="446400"/>
          </a:xfrm>
          <a:prstGeom prst="line">
            <a:avLst/>
          </a:prstGeom>
          <a:ln>
            <a:solidFill>
              <a:schemeClr val="accent1"/>
            </a:solidFill>
            <a:tailEnd type="triangle" w="med" len="med"/>
          </a:ln>
        </p:spPr>
        <p:style>
          <a:lnRef idx="0">
            <a:scrgbClr r="0" g="0" b="0"/>
          </a:lnRef>
          <a:fillRef idx="0">
            <a:scrgbClr r="0" g="0" b="0"/>
          </a:fillRef>
          <a:effectRef idx="0">
            <a:scrgbClr r="0" g="0" b="0"/>
          </a:effectRef>
          <a:fontRef idx="minor"/>
        </p:style>
      </p:sp>
      <p:sp>
        <p:nvSpPr>
          <p:cNvPr id="153" name="CustomShape 15"/>
          <p:cNvSpPr/>
          <p:nvPr/>
        </p:nvSpPr>
        <p:spPr>
          <a:xfrm>
            <a:off x="2206080" y="4451400"/>
            <a:ext cx="1875240" cy="819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1800" b="0" strike="noStrike" spc="-1">
                <a:solidFill>
                  <a:srgbClr val="000000"/>
                </a:solidFill>
                <a:uFill>
                  <a:solidFill>
                    <a:srgbClr val="FFFFFF"/>
                  </a:solidFill>
                </a:uFill>
                <a:latin typeface="Arial"/>
                <a:ea typeface="DejaVu Sans"/>
              </a:rPr>
              <a:t>Найденных строк &gt;0</a:t>
            </a:r>
            <a:endParaRPr lang="ru-RU" sz="1800" b="0" strike="noStrike" spc="-1">
              <a:solidFill>
                <a:srgbClr val="000000"/>
              </a:solidFill>
              <a:uFill>
                <a:solidFill>
                  <a:srgbClr val="FFFFFF"/>
                </a:solidFill>
              </a:uFill>
              <a:latin typeface="Arial"/>
            </a:endParaRPr>
          </a:p>
        </p:txBody>
      </p:sp>
      <p:sp>
        <p:nvSpPr>
          <p:cNvPr id="154" name="CustomShape 16"/>
          <p:cNvSpPr/>
          <p:nvPr/>
        </p:nvSpPr>
        <p:spPr>
          <a:xfrm>
            <a:off x="5004000" y="1857960"/>
            <a:ext cx="5000040" cy="843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2400" b="1" strike="noStrike" spc="-1">
                <a:solidFill>
                  <a:srgbClr val="000000"/>
                </a:solidFill>
                <a:uFill>
                  <a:solidFill>
                    <a:srgbClr val="FFFFFF"/>
                  </a:solidFill>
                </a:uFill>
                <a:latin typeface="Arial"/>
                <a:ea typeface="DejaVu Sans"/>
              </a:rPr>
              <a:t>Исключение дублей в данных</a:t>
            </a:r>
            <a:endParaRPr lang="ru-RU" sz="2400" b="0" strike="noStrike" spc="-1">
              <a:solidFill>
                <a:srgbClr val="000000"/>
              </a:solidFill>
              <a:uFill>
                <a:solidFill>
                  <a:srgbClr val="FFFFFF"/>
                </a:solidFill>
              </a:uFill>
              <a:latin typeface="Arial"/>
            </a:endParaRPr>
          </a:p>
          <a:p>
            <a:pPr>
              <a:lnSpc>
                <a:spcPct val="100000"/>
              </a:lnSpc>
            </a:pPr>
            <a:endParaRPr lang="ru-RU" sz="2400" b="0" strike="noStrike" spc="-1">
              <a:solidFill>
                <a:srgbClr val="000000"/>
              </a:solidFill>
              <a:uFill>
                <a:solidFill>
                  <a:srgbClr val="FFFFFF"/>
                </a:solidFill>
              </a:uFill>
              <a:latin typeface="Arial"/>
            </a:endParaRPr>
          </a:p>
        </p:txBody>
      </p:sp>
      <p:sp>
        <p:nvSpPr>
          <p:cNvPr id="155" name="CustomShape 17"/>
          <p:cNvSpPr/>
          <p:nvPr/>
        </p:nvSpPr>
        <p:spPr>
          <a:xfrm>
            <a:off x="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3200" b="0" strike="noStrike" spc="-1">
                <a:solidFill>
                  <a:srgbClr val="333399"/>
                </a:solidFill>
                <a:uFill>
                  <a:solidFill>
                    <a:srgbClr val="FFFFFF"/>
                  </a:solidFill>
                </a:uFill>
                <a:latin typeface="Arial"/>
                <a:ea typeface="DejaVu Sans"/>
              </a:rPr>
              <a:t>Задача 3. Разработка</a:t>
            </a:r>
            <a:r>
              <a:rPr lang="ru-RU" sz="3200" b="0" strike="noStrike" spc="-1">
                <a:solidFill>
                  <a:srgbClr val="000000"/>
                </a:solidFill>
                <a:uFill>
                  <a:solidFill>
                    <a:srgbClr val="FFFFFF"/>
                  </a:solidFill>
                </a:uFill>
                <a:latin typeface="Arial"/>
                <a:ea typeface="DejaVu Sans"/>
              </a:rPr>
              <a:t> </a:t>
            </a:r>
            <a:r>
              <a:rPr lang="ru-RU" sz="3200" b="0" strike="noStrike" spc="-1">
                <a:solidFill>
                  <a:srgbClr val="333399"/>
                </a:solidFill>
                <a:uFill>
                  <a:solidFill>
                    <a:srgbClr val="FFFFFF"/>
                  </a:solidFill>
                </a:uFill>
                <a:latin typeface="Arial"/>
                <a:ea typeface="DejaVu Sans"/>
              </a:rPr>
              <a:t>алгоритмов первичной обработки данных</a:t>
            </a:r>
            <a:endParaRPr lang="ru-RU" sz="3200" b="0" strike="noStrike" spc="-1">
              <a:solidFill>
                <a:srgbClr val="000000"/>
              </a:solidFill>
              <a:uFill>
                <a:solidFill>
                  <a:srgbClr val="FFFFFF"/>
                </a:solidFill>
              </a:uFill>
              <a:latin typeface="Arial"/>
            </a:endParaRPr>
          </a:p>
        </p:txBody>
      </p:sp>
      <p:sp>
        <p:nvSpPr>
          <p:cNvPr id="156" name="Line 18"/>
          <p:cNvSpPr/>
          <p:nvPr/>
        </p:nvSpPr>
        <p:spPr>
          <a:xfrm>
            <a:off x="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57" name="Line 19"/>
          <p:cNvSpPr/>
          <p:nvPr/>
        </p:nvSpPr>
        <p:spPr>
          <a:xfrm>
            <a:off x="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58" name="Line 20"/>
          <p:cNvSpPr/>
          <p:nvPr/>
        </p:nvSpPr>
        <p:spPr>
          <a:xfrm>
            <a:off x="1718640" y="6737760"/>
            <a:ext cx="360" cy="267840"/>
          </a:xfrm>
          <a:prstGeom prst="line">
            <a:avLst/>
          </a:prstGeom>
          <a:ln>
            <a:solidFill>
              <a:schemeClr val="accent1"/>
            </a:solidFill>
            <a:tailEnd type="triangle" w="med" len="med"/>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60" name="CustomShape 2"/>
          <p:cNvSpPr/>
          <p:nvPr/>
        </p:nvSpPr>
        <p:spPr>
          <a:xfrm>
            <a:off x="4157640" y="2880360"/>
            <a:ext cx="5791320" cy="36028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marL="216000" indent="-209160" algn="just">
              <a:lnSpc>
                <a:spcPct val="115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Формирование запроса MapReduce;</a:t>
            </a:r>
            <a:endParaRPr lang="ru-RU" sz="2800" b="0" strike="noStrike" spc="-1">
              <a:solidFill>
                <a:srgbClr val="000000"/>
              </a:solidFill>
              <a:uFill>
                <a:solidFill>
                  <a:srgbClr val="FFFFFF"/>
                </a:solidFill>
              </a:uFill>
              <a:latin typeface="Arial"/>
            </a:endParaRPr>
          </a:p>
          <a:p>
            <a:pPr marL="216000" indent="-209160" algn="just">
              <a:lnSpc>
                <a:spcPct val="115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Сортировка полученных данных </a:t>
            </a:r>
            <a:endParaRPr lang="ru-RU" sz="2800" b="0" strike="noStrike" spc="-1">
              <a:solidFill>
                <a:srgbClr val="000000"/>
              </a:solidFill>
              <a:uFill>
                <a:solidFill>
                  <a:srgbClr val="FFFFFF"/>
                </a:solidFill>
              </a:uFill>
              <a:latin typeface="Arial"/>
            </a:endParaRPr>
          </a:p>
          <a:p>
            <a:pPr marL="720" algn="just">
              <a:lnSpc>
                <a:spcPct val="115000"/>
              </a:lnSpc>
            </a:pPr>
            <a:r>
              <a:rPr lang="ru-RU" sz="2800" b="0" strike="noStrike" spc="-1">
                <a:solidFill>
                  <a:srgbClr val="000000"/>
                </a:solidFill>
                <a:uFill>
                  <a:solidFill>
                    <a:srgbClr val="FFFFFF"/>
                  </a:solidFill>
                </a:uFill>
                <a:latin typeface="Times New Roman"/>
                <a:ea typeface="DejaVu Sans"/>
              </a:rPr>
              <a:t>по временной метке;</a:t>
            </a:r>
            <a:endParaRPr lang="ru-RU" sz="2800" b="0" strike="noStrike" spc="-1">
              <a:solidFill>
                <a:srgbClr val="000000"/>
              </a:solidFill>
              <a:uFill>
                <a:solidFill>
                  <a:srgbClr val="FFFFFF"/>
                </a:solidFill>
              </a:uFill>
              <a:latin typeface="Arial"/>
            </a:endParaRPr>
          </a:p>
          <a:p>
            <a:pPr marL="216000" indent="-209160" algn="just">
              <a:lnSpc>
                <a:spcPct val="115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Выборка нужных параметров;</a:t>
            </a:r>
            <a:endParaRPr lang="ru-RU" sz="2800" b="0" strike="noStrike" spc="-1">
              <a:solidFill>
                <a:srgbClr val="000000"/>
              </a:solidFill>
              <a:uFill>
                <a:solidFill>
                  <a:srgbClr val="FFFFFF"/>
                </a:solidFill>
              </a:uFill>
              <a:latin typeface="Arial"/>
            </a:endParaRPr>
          </a:p>
          <a:p>
            <a:pPr marL="216000" indent="-209160" algn="just">
              <a:lnSpc>
                <a:spcPct val="115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Агрегация данных;</a:t>
            </a:r>
            <a:endParaRPr lang="ru-RU" sz="2800" b="0" strike="noStrike" spc="-1">
              <a:solidFill>
                <a:srgbClr val="000000"/>
              </a:solidFill>
              <a:uFill>
                <a:solidFill>
                  <a:srgbClr val="FFFFFF"/>
                </a:solidFill>
              </a:uFill>
              <a:latin typeface="Arial"/>
            </a:endParaRPr>
          </a:p>
          <a:p>
            <a:pPr marL="216000" indent="-209160" algn="just">
              <a:lnSpc>
                <a:spcPct val="115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Формирование массива данных </a:t>
            </a:r>
            <a:endParaRPr lang="ru-RU" sz="2800" b="0" strike="noStrike" spc="-1">
              <a:solidFill>
                <a:srgbClr val="000000"/>
              </a:solidFill>
              <a:uFill>
                <a:solidFill>
                  <a:srgbClr val="FFFFFF"/>
                </a:solidFill>
              </a:uFill>
              <a:latin typeface="Arial"/>
            </a:endParaRPr>
          </a:p>
          <a:p>
            <a:pPr marL="720" algn="just">
              <a:lnSpc>
                <a:spcPct val="115000"/>
              </a:lnSpc>
            </a:pPr>
            <a:r>
              <a:rPr lang="ru-RU" sz="2800" b="0" strike="noStrike" spc="-1">
                <a:solidFill>
                  <a:srgbClr val="000000"/>
                </a:solidFill>
                <a:uFill>
                  <a:solidFill>
                    <a:srgbClr val="FFFFFF"/>
                  </a:solidFill>
                </a:uFill>
                <a:latin typeface="Times New Roman"/>
                <a:ea typeface="DejaVu Sans"/>
              </a:rPr>
              <a:t>воздушного судна.</a:t>
            </a:r>
            <a:endParaRPr lang="ru-RU" sz="2800" b="0" strike="noStrike" spc="-1">
              <a:solidFill>
                <a:srgbClr val="000000"/>
              </a:solidFill>
              <a:uFill>
                <a:solidFill>
                  <a:srgbClr val="FFFFFF"/>
                </a:solidFill>
              </a:uFill>
              <a:latin typeface="Arial"/>
            </a:endParaRPr>
          </a:p>
          <a:p>
            <a:pPr marL="720" algn="just">
              <a:lnSpc>
                <a:spcPct val="100000"/>
              </a:lnSpc>
            </a:pPr>
            <a:endParaRPr lang="ru-RU" sz="2800" b="0" strike="noStrike" spc="-1">
              <a:solidFill>
                <a:srgbClr val="000000"/>
              </a:solidFill>
              <a:uFill>
                <a:solidFill>
                  <a:srgbClr val="FFFFFF"/>
                </a:solidFill>
              </a:uFill>
              <a:latin typeface="Arial"/>
            </a:endParaRPr>
          </a:p>
          <a:p>
            <a:pPr marL="720" algn="just">
              <a:lnSpc>
                <a:spcPct val="100000"/>
              </a:lnSpc>
            </a:pPr>
            <a:endParaRPr lang="ru-RU" sz="2800" b="0" strike="noStrike" spc="-1">
              <a:solidFill>
                <a:srgbClr val="000000"/>
              </a:solidFill>
              <a:uFill>
                <a:solidFill>
                  <a:srgbClr val="FFFFFF"/>
                </a:solidFill>
              </a:uFill>
              <a:latin typeface="Arial"/>
            </a:endParaRPr>
          </a:p>
          <a:p>
            <a:pPr marL="720" algn="just">
              <a:lnSpc>
                <a:spcPct val="100000"/>
              </a:lnSpc>
            </a:pPr>
            <a:endParaRPr lang="ru-RU" sz="2800" b="0" strike="noStrike" spc="-1">
              <a:solidFill>
                <a:srgbClr val="000000"/>
              </a:solidFill>
              <a:uFill>
                <a:solidFill>
                  <a:srgbClr val="FFFFFF"/>
                </a:solidFill>
              </a:uFill>
              <a:latin typeface="Arial"/>
            </a:endParaRPr>
          </a:p>
          <a:p>
            <a:pPr marL="720" algn="just">
              <a:lnSpc>
                <a:spcPct val="100000"/>
              </a:lnSpc>
            </a:pPr>
            <a:endParaRPr lang="ru-RU" sz="2800" b="0" strike="noStrike" spc="-1">
              <a:solidFill>
                <a:srgbClr val="000000"/>
              </a:solidFill>
              <a:uFill>
                <a:solidFill>
                  <a:srgbClr val="FFFFFF"/>
                </a:solidFill>
              </a:uFill>
              <a:latin typeface="Arial"/>
            </a:endParaRPr>
          </a:p>
          <a:p>
            <a:pPr marL="720" algn="just">
              <a:lnSpc>
                <a:spcPct val="100000"/>
              </a:lnSpc>
            </a:pPr>
            <a:endParaRPr lang="ru-RU" sz="2800" b="0" strike="noStrike" spc="-1">
              <a:solidFill>
                <a:srgbClr val="000000"/>
              </a:solidFill>
              <a:uFill>
                <a:solidFill>
                  <a:srgbClr val="FFFFFF"/>
                </a:solidFill>
              </a:uFill>
              <a:latin typeface="Arial"/>
            </a:endParaRPr>
          </a:p>
        </p:txBody>
      </p:sp>
      <p:sp>
        <p:nvSpPr>
          <p:cNvPr id="161" name="CustomShape 3"/>
          <p:cNvSpPr/>
          <p:nvPr/>
        </p:nvSpPr>
        <p:spPr>
          <a:xfrm>
            <a:off x="647640" y="1404360"/>
            <a:ext cx="2444040" cy="934560"/>
          </a:xfrm>
          <a:prstGeom prst="flowChartAlternateProcess">
            <a:avLst/>
          </a:pr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Запрос данных из БД</a:t>
            </a:r>
            <a:endParaRPr lang="ru-RU" sz="1800" b="0" strike="noStrike" spc="-1">
              <a:solidFill>
                <a:srgbClr val="000000"/>
              </a:solidFill>
              <a:uFill>
                <a:solidFill>
                  <a:srgbClr val="FFFFFF"/>
                </a:solidFill>
              </a:uFill>
              <a:latin typeface="Arial"/>
            </a:endParaRPr>
          </a:p>
        </p:txBody>
      </p:sp>
      <p:sp>
        <p:nvSpPr>
          <p:cNvPr id="162" name="Line 4"/>
          <p:cNvSpPr/>
          <p:nvPr/>
        </p:nvSpPr>
        <p:spPr>
          <a:xfrm>
            <a:off x="1907640" y="2377440"/>
            <a:ext cx="360" cy="521280"/>
          </a:xfrm>
          <a:prstGeom prst="line">
            <a:avLst/>
          </a:prstGeom>
          <a:ln>
            <a:noFill/>
          </a:ln>
        </p:spPr>
        <p:style>
          <a:lnRef idx="0">
            <a:scrgbClr r="0" g="0" b="0"/>
          </a:lnRef>
          <a:fillRef idx="0">
            <a:scrgbClr r="0" g="0" b="0"/>
          </a:fillRef>
          <a:effectRef idx="0">
            <a:scrgbClr r="0" g="0" b="0"/>
          </a:effectRef>
          <a:fontRef idx="minor"/>
        </p:style>
      </p:sp>
      <p:sp>
        <p:nvSpPr>
          <p:cNvPr id="163" name="CustomShape 5"/>
          <p:cNvSpPr/>
          <p:nvPr/>
        </p:nvSpPr>
        <p:spPr>
          <a:xfrm>
            <a:off x="647640" y="2933640"/>
            <a:ext cx="2408040" cy="1247040"/>
          </a:xfrm>
          <a:prstGeom prst="flowChartAlternateProcess">
            <a:avLst/>
          </a:pr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Сортировка по метки</a:t>
            </a:r>
            <a:endParaRPr lang="ru-RU" sz="1800" b="0" strike="noStrike" spc="-1">
              <a:solidFill>
                <a:srgbClr val="000000"/>
              </a:solidFill>
              <a:uFill>
                <a:solidFill>
                  <a:srgbClr val="FFFFFF"/>
                </a:solidFill>
              </a:uFill>
              <a:latin typeface="Arial"/>
            </a:endParaRPr>
          </a:p>
          <a:p>
            <a:pPr algn="ctr">
              <a:lnSpc>
                <a:spcPct val="100000"/>
              </a:lnSpc>
            </a:pPr>
            <a:r>
              <a:rPr lang="ru-RU" sz="1800" b="0" strike="noStrike" spc="-1">
                <a:solidFill>
                  <a:srgbClr val="000000"/>
                </a:solidFill>
                <a:uFill>
                  <a:solidFill>
                    <a:srgbClr val="FFFFFF"/>
                  </a:solidFill>
                </a:uFill>
                <a:latin typeface="Arial"/>
                <a:ea typeface="DejaVu Sans"/>
              </a:rPr>
              <a:t> вменении</a:t>
            </a:r>
            <a:endParaRPr lang="ru-RU" sz="1800" b="0" strike="noStrike" spc="-1">
              <a:solidFill>
                <a:srgbClr val="000000"/>
              </a:solidFill>
              <a:uFill>
                <a:solidFill>
                  <a:srgbClr val="FFFFFF"/>
                </a:solidFill>
              </a:uFill>
              <a:latin typeface="Arial"/>
            </a:endParaRPr>
          </a:p>
        </p:txBody>
      </p:sp>
      <p:sp>
        <p:nvSpPr>
          <p:cNvPr id="164" name="CustomShape 6"/>
          <p:cNvSpPr/>
          <p:nvPr/>
        </p:nvSpPr>
        <p:spPr>
          <a:xfrm>
            <a:off x="612000" y="4740840"/>
            <a:ext cx="2443680" cy="1212480"/>
          </a:xfrm>
          <a:custGeom>
            <a:avLst/>
            <a:gdLst/>
            <a:ahLst/>
            <a:cxnLst/>
            <a:rect l="l" t="t" r="r" b="b"/>
            <a:pathLst>
              <a:path w="6801" h="3381">
                <a:moveTo>
                  <a:pt x="563" y="0"/>
                </a:moveTo>
                <a:cubicBezTo>
                  <a:pt x="281" y="0"/>
                  <a:pt x="0" y="281"/>
                  <a:pt x="0" y="563"/>
                </a:cubicBezTo>
                <a:lnTo>
                  <a:pt x="0" y="2816"/>
                </a:lnTo>
                <a:cubicBezTo>
                  <a:pt x="0" y="3098"/>
                  <a:pt x="281" y="3380"/>
                  <a:pt x="563" y="3380"/>
                </a:cubicBezTo>
                <a:lnTo>
                  <a:pt x="6236" y="3380"/>
                </a:lnTo>
                <a:cubicBezTo>
                  <a:pt x="6518" y="3380"/>
                  <a:pt x="6800" y="3098"/>
                  <a:pt x="6800" y="2816"/>
                </a:cubicBezTo>
                <a:lnTo>
                  <a:pt x="6800" y="563"/>
                </a:lnTo>
                <a:cubicBezTo>
                  <a:pt x="6800" y="281"/>
                  <a:pt x="6518" y="0"/>
                  <a:pt x="6236" y="0"/>
                </a:cubicBezTo>
                <a:lnTo>
                  <a:pt x="563" y="0"/>
                </a:lnTo>
              </a:path>
            </a:pathLst>
          </a:cu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Выбор нужных </a:t>
            </a:r>
            <a:endParaRPr lang="ru-RU" sz="1800" b="0" strike="noStrike" spc="-1">
              <a:solidFill>
                <a:srgbClr val="000000"/>
              </a:solidFill>
              <a:uFill>
                <a:solidFill>
                  <a:srgbClr val="FFFFFF"/>
                </a:solidFill>
              </a:uFill>
              <a:latin typeface="Arial"/>
            </a:endParaRPr>
          </a:p>
          <a:p>
            <a:pPr algn="ctr">
              <a:lnSpc>
                <a:spcPct val="100000"/>
              </a:lnSpc>
            </a:pPr>
            <a:r>
              <a:rPr lang="ru-RU" sz="1800" b="0" strike="noStrike" spc="-1">
                <a:solidFill>
                  <a:srgbClr val="000000"/>
                </a:solidFill>
                <a:uFill>
                  <a:solidFill>
                    <a:srgbClr val="FFFFFF"/>
                  </a:solidFill>
                </a:uFill>
                <a:latin typeface="Arial"/>
                <a:ea typeface="DejaVu Sans"/>
              </a:rPr>
              <a:t>параметров</a:t>
            </a:r>
            <a:endParaRPr lang="ru-RU" sz="1800" b="0" strike="noStrike" spc="-1">
              <a:solidFill>
                <a:srgbClr val="000000"/>
              </a:solidFill>
              <a:uFill>
                <a:solidFill>
                  <a:srgbClr val="FFFFFF"/>
                </a:solidFill>
              </a:uFill>
              <a:latin typeface="Arial"/>
            </a:endParaRPr>
          </a:p>
        </p:txBody>
      </p:sp>
      <p:sp>
        <p:nvSpPr>
          <p:cNvPr id="165" name="Line 7"/>
          <p:cNvSpPr/>
          <p:nvPr/>
        </p:nvSpPr>
        <p:spPr>
          <a:xfrm>
            <a:off x="1871640" y="4254120"/>
            <a:ext cx="360" cy="451800"/>
          </a:xfrm>
          <a:prstGeom prst="line">
            <a:avLst/>
          </a:prstGeom>
          <a:ln>
            <a:noFill/>
          </a:ln>
        </p:spPr>
        <p:style>
          <a:lnRef idx="0">
            <a:scrgbClr r="0" g="0" b="0"/>
          </a:lnRef>
          <a:fillRef idx="0">
            <a:scrgbClr r="0" g="0" b="0"/>
          </a:fillRef>
          <a:effectRef idx="0">
            <a:scrgbClr r="0" g="0" b="0"/>
          </a:effectRef>
          <a:fontRef idx="minor"/>
        </p:style>
      </p:sp>
      <p:sp>
        <p:nvSpPr>
          <p:cNvPr id="166" name="CustomShape 8"/>
          <p:cNvSpPr/>
          <p:nvPr/>
        </p:nvSpPr>
        <p:spPr>
          <a:xfrm>
            <a:off x="647640" y="6409080"/>
            <a:ext cx="2300040" cy="1038600"/>
          </a:xfrm>
          <a:prstGeom prst="flowChartProcess">
            <a:avLst/>
          </a:pr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Маршрут ВС</a:t>
            </a:r>
            <a:endParaRPr lang="ru-RU" sz="1800" b="0" strike="noStrike" spc="-1">
              <a:solidFill>
                <a:srgbClr val="000000"/>
              </a:solidFill>
              <a:uFill>
                <a:solidFill>
                  <a:srgbClr val="FFFFFF"/>
                </a:solidFill>
              </a:uFill>
              <a:latin typeface="Arial"/>
            </a:endParaRPr>
          </a:p>
        </p:txBody>
      </p:sp>
      <p:sp>
        <p:nvSpPr>
          <p:cNvPr id="167" name="Line 9"/>
          <p:cNvSpPr/>
          <p:nvPr/>
        </p:nvSpPr>
        <p:spPr>
          <a:xfrm>
            <a:off x="1836000" y="5991840"/>
            <a:ext cx="360" cy="417240"/>
          </a:xfrm>
          <a:prstGeom prst="line">
            <a:avLst/>
          </a:prstGeom>
          <a:ln>
            <a:noFill/>
          </a:ln>
        </p:spPr>
        <p:style>
          <a:lnRef idx="0">
            <a:scrgbClr r="0" g="0" b="0"/>
          </a:lnRef>
          <a:fillRef idx="0">
            <a:scrgbClr r="0" g="0" b="0"/>
          </a:fillRef>
          <a:effectRef idx="0">
            <a:scrgbClr r="0" g="0" b="0"/>
          </a:effectRef>
          <a:fontRef idx="minor"/>
        </p:style>
      </p:sp>
      <p:sp>
        <p:nvSpPr>
          <p:cNvPr id="168" name="CustomShape 10"/>
          <p:cNvSpPr/>
          <p:nvPr/>
        </p:nvSpPr>
        <p:spPr>
          <a:xfrm>
            <a:off x="648000" y="1404720"/>
            <a:ext cx="2444040" cy="934560"/>
          </a:xfrm>
          <a:prstGeom prst="flowChartAlternateProcess">
            <a:avLst/>
          </a:pr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Запрос данных из БД</a:t>
            </a:r>
            <a:endParaRPr lang="ru-RU" sz="1800" b="0" strike="noStrike" spc="-1">
              <a:solidFill>
                <a:srgbClr val="000000"/>
              </a:solidFill>
              <a:uFill>
                <a:solidFill>
                  <a:srgbClr val="FFFFFF"/>
                </a:solidFill>
              </a:uFill>
              <a:latin typeface="Arial"/>
            </a:endParaRPr>
          </a:p>
        </p:txBody>
      </p:sp>
      <p:sp>
        <p:nvSpPr>
          <p:cNvPr id="169" name="Line 11"/>
          <p:cNvSpPr/>
          <p:nvPr/>
        </p:nvSpPr>
        <p:spPr>
          <a:xfrm>
            <a:off x="1908000" y="2377800"/>
            <a:ext cx="360" cy="521280"/>
          </a:xfrm>
          <a:prstGeom prst="line">
            <a:avLst/>
          </a:prstGeom>
          <a:ln>
            <a:solidFill>
              <a:schemeClr val="accent1"/>
            </a:solidFill>
            <a:tailEnd type="triangle" w="med" len="med"/>
          </a:ln>
        </p:spPr>
        <p:style>
          <a:lnRef idx="0">
            <a:scrgbClr r="0" g="0" b="0"/>
          </a:lnRef>
          <a:fillRef idx="0">
            <a:scrgbClr r="0" g="0" b="0"/>
          </a:fillRef>
          <a:effectRef idx="0">
            <a:scrgbClr r="0" g="0" b="0"/>
          </a:effectRef>
          <a:fontRef idx="minor"/>
        </p:style>
      </p:sp>
      <p:sp>
        <p:nvSpPr>
          <p:cNvPr id="170" name="CustomShape 12"/>
          <p:cNvSpPr/>
          <p:nvPr/>
        </p:nvSpPr>
        <p:spPr>
          <a:xfrm>
            <a:off x="648000" y="2934000"/>
            <a:ext cx="2408040" cy="1247040"/>
          </a:xfrm>
          <a:prstGeom prst="flowChartAlternateProcess">
            <a:avLst/>
          </a:pr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Сортировка по метки</a:t>
            </a:r>
            <a:endParaRPr lang="ru-RU" sz="1800" b="0" strike="noStrike" spc="-1">
              <a:solidFill>
                <a:srgbClr val="000000"/>
              </a:solidFill>
              <a:uFill>
                <a:solidFill>
                  <a:srgbClr val="FFFFFF"/>
                </a:solidFill>
              </a:uFill>
              <a:latin typeface="Arial"/>
            </a:endParaRPr>
          </a:p>
          <a:p>
            <a:pPr algn="ctr">
              <a:lnSpc>
                <a:spcPct val="100000"/>
              </a:lnSpc>
            </a:pPr>
            <a:r>
              <a:rPr lang="ru-RU" sz="1800" b="0" strike="noStrike" spc="-1">
                <a:solidFill>
                  <a:srgbClr val="000000"/>
                </a:solidFill>
                <a:uFill>
                  <a:solidFill>
                    <a:srgbClr val="FFFFFF"/>
                  </a:solidFill>
                </a:uFill>
                <a:latin typeface="Arial"/>
                <a:ea typeface="DejaVu Sans"/>
              </a:rPr>
              <a:t> вменении</a:t>
            </a:r>
            <a:endParaRPr lang="ru-RU" sz="1800" b="0" strike="noStrike" spc="-1">
              <a:solidFill>
                <a:srgbClr val="000000"/>
              </a:solidFill>
              <a:uFill>
                <a:solidFill>
                  <a:srgbClr val="FFFFFF"/>
                </a:solidFill>
              </a:uFill>
              <a:latin typeface="Arial"/>
            </a:endParaRPr>
          </a:p>
        </p:txBody>
      </p:sp>
      <p:sp>
        <p:nvSpPr>
          <p:cNvPr id="171" name="CustomShape 13"/>
          <p:cNvSpPr/>
          <p:nvPr/>
        </p:nvSpPr>
        <p:spPr>
          <a:xfrm>
            <a:off x="612360" y="4741200"/>
            <a:ext cx="2443680" cy="1212480"/>
          </a:xfrm>
          <a:custGeom>
            <a:avLst/>
            <a:gdLst/>
            <a:ahLst/>
            <a:cxnLst/>
            <a:rect l="l" t="t" r="r" b="b"/>
            <a:pathLst>
              <a:path w="6801" h="3381">
                <a:moveTo>
                  <a:pt x="563" y="0"/>
                </a:moveTo>
                <a:cubicBezTo>
                  <a:pt x="281" y="0"/>
                  <a:pt x="0" y="281"/>
                  <a:pt x="0" y="563"/>
                </a:cubicBezTo>
                <a:lnTo>
                  <a:pt x="0" y="2816"/>
                </a:lnTo>
                <a:cubicBezTo>
                  <a:pt x="0" y="3098"/>
                  <a:pt x="281" y="3380"/>
                  <a:pt x="563" y="3380"/>
                </a:cubicBezTo>
                <a:lnTo>
                  <a:pt x="6236" y="3380"/>
                </a:lnTo>
                <a:cubicBezTo>
                  <a:pt x="6518" y="3380"/>
                  <a:pt x="6800" y="3098"/>
                  <a:pt x="6800" y="2816"/>
                </a:cubicBezTo>
                <a:lnTo>
                  <a:pt x="6800" y="563"/>
                </a:lnTo>
                <a:cubicBezTo>
                  <a:pt x="6800" y="281"/>
                  <a:pt x="6518" y="0"/>
                  <a:pt x="6236" y="0"/>
                </a:cubicBezTo>
                <a:lnTo>
                  <a:pt x="563" y="0"/>
                </a:lnTo>
              </a:path>
            </a:pathLst>
          </a:cu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Выбор нужных </a:t>
            </a:r>
            <a:endParaRPr lang="ru-RU" sz="1800" b="0" strike="noStrike" spc="-1">
              <a:solidFill>
                <a:srgbClr val="000000"/>
              </a:solidFill>
              <a:uFill>
                <a:solidFill>
                  <a:srgbClr val="FFFFFF"/>
                </a:solidFill>
              </a:uFill>
              <a:latin typeface="Arial"/>
            </a:endParaRPr>
          </a:p>
          <a:p>
            <a:pPr algn="ctr">
              <a:lnSpc>
                <a:spcPct val="100000"/>
              </a:lnSpc>
            </a:pPr>
            <a:r>
              <a:rPr lang="ru-RU" sz="1800" b="0" strike="noStrike" spc="-1">
                <a:solidFill>
                  <a:srgbClr val="000000"/>
                </a:solidFill>
                <a:uFill>
                  <a:solidFill>
                    <a:srgbClr val="FFFFFF"/>
                  </a:solidFill>
                </a:uFill>
                <a:latin typeface="Arial"/>
                <a:ea typeface="DejaVu Sans"/>
              </a:rPr>
              <a:t>параметров</a:t>
            </a:r>
            <a:endParaRPr lang="ru-RU" sz="1800" b="0" strike="noStrike" spc="-1">
              <a:solidFill>
                <a:srgbClr val="000000"/>
              </a:solidFill>
              <a:uFill>
                <a:solidFill>
                  <a:srgbClr val="FFFFFF"/>
                </a:solidFill>
              </a:uFill>
              <a:latin typeface="Arial"/>
            </a:endParaRPr>
          </a:p>
        </p:txBody>
      </p:sp>
      <p:sp>
        <p:nvSpPr>
          <p:cNvPr id="172" name="Line 14"/>
          <p:cNvSpPr/>
          <p:nvPr/>
        </p:nvSpPr>
        <p:spPr>
          <a:xfrm>
            <a:off x="1872000" y="4254480"/>
            <a:ext cx="360" cy="451800"/>
          </a:xfrm>
          <a:prstGeom prst="line">
            <a:avLst/>
          </a:prstGeom>
          <a:ln>
            <a:solidFill>
              <a:schemeClr val="accent1"/>
            </a:solidFill>
            <a:tailEnd type="triangle" w="med" len="med"/>
          </a:ln>
        </p:spPr>
        <p:style>
          <a:lnRef idx="0">
            <a:scrgbClr r="0" g="0" b="0"/>
          </a:lnRef>
          <a:fillRef idx="0">
            <a:scrgbClr r="0" g="0" b="0"/>
          </a:fillRef>
          <a:effectRef idx="0">
            <a:scrgbClr r="0" g="0" b="0"/>
          </a:effectRef>
          <a:fontRef idx="minor"/>
        </p:style>
      </p:sp>
      <p:sp>
        <p:nvSpPr>
          <p:cNvPr id="173" name="CustomShape 15"/>
          <p:cNvSpPr/>
          <p:nvPr/>
        </p:nvSpPr>
        <p:spPr>
          <a:xfrm>
            <a:off x="648000" y="6409440"/>
            <a:ext cx="2299680" cy="1038600"/>
          </a:xfrm>
          <a:prstGeom prst="flowChartProcess">
            <a:avLst/>
          </a:prstGeom>
          <a:solidFill>
            <a:srgbClr val="EEEEEE"/>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ru-RU" sz="1800" b="0" strike="noStrike" spc="-1">
                <a:solidFill>
                  <a:srgbClr val="000000"/>
                </a:solidFill>
                <a:uFill>
                  <a:solidFill>
                    <a:srgbClr val="FFFFFF"/>
                  </a:solidFill>
                </a:uFill>
                <a:latin typeface="Arial"/>
                <a:ea typeface="DejaVu Sans"/>
              </a:rPr>
              <a:t>Маршрут ВС</a:t>
            </a:r>
            <a:endParaRPr lang="ru-RU" sz="1800" b="0" strike="noStrike" spc="-1">
              <a:solidFill>
                <a:srgbClr val="000000"/>
              </a:solidFill>
              <a:uFill>
                <a:solidFill>
                  <a:srgbClr val="FFFFFF"/>
                </a:solidFill>
              </a:uFill>
              <a:latin typeface="Arial"/>
            </a:endParaRPr>
          </a:p>
        </p:txBody>
      </p:sp>
      <p:sp>
        <p:nvSpPr>
          <p:cNvPr id="174" name="Line 16"/>
          <p:cNvSpPr/>
          <p:nvPr/>
        </p:nvSpPr>
        <p:spPr>
          <a:xfrm>
            <a:off x="1836000" y="5992200"/>
            <a:ext cx="360" cy="417240"/>
          </a:xfrm>
          <a:prstGeom prst="line">
            <a:avLst/>
          </a:prstGeom>
          <a:ln>
            <a:solidFill>
              <a:schemeClr val="accent1"/>
            </a:solidFill>
            <a:tailEnd type="triangle" w="med" len="med"/>
          </a:ln>
        </p:spPr>
        <p:style>
          <a:lnRef idx="0">
            <a:scrgbClr r="0" g="0" b="0"/>
          </a:lnRef>
          <a:fillRef idx="0">
            <a:scrgbClr r="0" g="0" b="0"/>
          </a:fillRef>
          <a:effectRef idx="0">
            <a:scrgbClr r="0" g="0" b="0"/>
          </a:effectRef>
          <a:fontRef idx="minor"/>
        </p:style>
      </p:sp>
      <p:sp>
        <p:nvSpPr>
          <p:cNvPr id="175" name="CustomShape 17"/>
          <p:cNvSpPr/>
          <p:nvPr/>
        </p:nvSpPr>
        <p:spPr>
          <a:xfrm>
            <a:off x="735480" y="2407680"/>
            <a:ext cx="2482560" cy="592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1800" b="0" strike="noStrike" spc="-1">
                <a:solidFill>
                  <a:srgbClr val="000000"/>
                </a:solidFill>
                <a:uFill>
                  <a:solidFill>
                    <a:srgbClr val="FFFFFF"/>
                  </a:solidFill>
                </a:uFill>
                <a:latin typeface="Arial"/>
                <a:ea typeface="DejaVu Sans"/>
              </a:rPr>
              <a:t>Регистрационный код</a:t>
            </a:r>
            <a:endParaRPr lang="ru-RU" sz="1800" b="0" strike="noStrike" spc="-1">
              <a:solidFill>
                <a:srgbClr val="000000"/>
              </a:solidFill>
              <a:uFill>
                <a:solidFill>
                  <a:srgbClr val="FFFFFF"/>
                </a:solidFill>
              </a:uFill>
              <a:latin typeface="Arial"/>
            </a:endParaRPr>
          </a:p>
        </p:txBody>
      </p:sp>
      <p:sp>
        <p:nvSpPr>
          <p:cNvPr id="176" name="CustomShape 18"/>
          <p:cNvSpPr/>
          <p:nvPr/>
        </p:nvSpPr>
        <p:spPr>
          <a:xfrm>
            <a:off x="4320000" y="2268720"/>
            <a:ext cx="4892040" cy="843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2400" b="1" strike="noStrike" spc="-1">
                <a:solidFill>
                  <a:srgbClr val="000000"/>
                </a:solidFill>
                <a:uFill>
                  <a:solidFill>
                    <a:srgbClr val="FFFFFF"/>
                  </a:solidFill>
                </a:uFill>
                <a:latin typeface="Arial"/>
                <a:ea typeface="DejaVu Sans"/>
              </a:rPr>
              <a:t>Мультиплексирование данных</a:t>
            </a:r>
            <a:endParaRPr lang="ru-RU" sz="2400" b="0" strike="noStrike" spc="-1">
              <a:solidFill>
                <a:srgbClr val="000000"/>
              </a:solidFill>
              <a:uFill>
                <a:solidFill>
                  <a:srgbClr val="FFFFFF"/>
                </a:solidFill>
              </a:uFill>
              <a:latin typeface="Arial"/>
            </a:endParaRPr>
          </a:p>
          <a:p>
            <a:pPr>
              <a:lnSpc>
                <a:spcPct val="100000"/>
              </a:lnSpc>
            </a:pPr>
            <a:endParaRPr lang="ru-RU" sz="2400" b="0" strike="noStrike" spc="-1">
              <a:solidFill>
                <a:srgbClr val="000000"/>
              </a:solidFill>
              <a:uFill>
                <a:solidFill>
                  <a:srgbClr val="FFFFFF"/>
                </a:solidFill>
              </a:uFill>
              <a:latin typeface="Arial"/>
            </a:endParaRPr>
          </a:p>
        </p:txBody>
      </p:sp>
      <p:sp>
        <p:nvSpPr>
          <p:cNvPr id="177" name="CustomShape 19"/>
          <p:cNvSpPr/>
          <p:nvPr/>
        </p:nvSpPr>
        <p:spPr>
          <a:xfrm>
            <a:off x="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3200" b="0" strike="noStrike" spc="-1">
                <a:solidFill>
                  <a:srgbClr val="333399"/>
                </a:solidFill>
                <a:uFill>
                  <a:solidFill>
                    <a:srgbClr val="FFFFFF"/>
                  </a:solidFill>
                </a:uFill>
                <a:latin typeface="Arial"/>
                <a:ea typeface="DejaVu Sans"/>
              </a:rPr>
              <a:t>Задача 3. Разработка</a:t>
            </a:r>
            <a:r>
              <a:rPr lang="ru-RU" sz="2800" b="0" strike="noStrike" spc="-1">
                <a:solidFill>
                  <a:srgbClr val="000000"/>
                </a:solidFill>
                <a:uFill>
                  <a:solidFill>
                    <a:srgbClr val="FFFFFF"/>
                  </a:solidFill>
                </a:uFill>
                <a:latin typeface="Times New Roman"/>
                <a:ea typeface="DejaVu Sans"/>
              </a:rPr>
              <a:t> </a:t>
            </a:r>
            <a:r>
              <a:rPr lang="ru-RU" sz="3200" b="0" strike="noStrike" spc="-1">
                <a:solidFill>
                  <a:srgbClr val="333399"/>
                </a:solidFill>
                <a:uFill>
                  <a:solidFill>
                    <a:srgbClr val="FFFFFF"/>
                  </a:solidFill>
                </a:uFill>
                <a:latin typeface="Arial"/>
                <a:ea typeface="DejaVu Sans"/>
              </a:rPr>
              <a:t>алгоритмов первичной обработки данных</a:t>
            </a:r>
            <a:endParaRPr lang="ru-RU" sz="3200" b="0" strike="noStrike" spc="-1">
              <a:solidFill>
                <a:srgbClr val="000000"/>
              </a:solidFill>
              <a:uFill>
                <a:solidFill>
                  <a:srgbClr val="FFFFFF"/>
                </a:solidFill>
              </a:uFill>
              <a:latin typeface="Arial"/>
            </a:endParaRPr>
          </a:p>
        </p:txBody>
      </p:sp>
      <p:sp>
        <p:nvSpPr>
          <p:cNvPr id="178" name="Line 20"/>
          <p:cNvSpPr/>
          <p:nvPr/>
        </p:nvSpPr>
        <p:spPr>
          <a:xfrm>
            <a:off x="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79" name="Line 21"/>
          <p:cNvSpPr/>
          <p:nvPr/>
        </p:nvSpPr>
        <p:spPr>
          <a:xfrm>
            <a:off x="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0" name="Рисунок 168"/>
          <p:cNvPicPr/>
          <p:nvPr/>
        </p:nvPicPr>
        <p:blipFill>
          <a:blip r:embed="rId3"/>
          <a:stretch/>
        </p:blipFill>
        <p:spPr>
          <a:xfrm>
            <a:off x="643320" y="1692000"/>
            <a:ext cx="9105120" cy="5539320"/>
          </a:xfrm>
          <a:prstGeom prst="rect">
            <a:avLst/>
          </a:prstGeom>
          <a:ln>
            <a:noFill/>
          </a:ln>
        </p:spPr>
      </p:pic>
      <p:sp>
        <p:nvSpPr>
          <p:cNvPr id="181"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82" name="CustomShape 2"/>
          <p:cNvSpPr/>
          <p:nvPr/>
        </p:nvSpPr>
        <p:spPr>
          <a:xfrm>
            <a:off x="720000" y="2448000"/>
            <a:ext cx="9276840" cy="3447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p:txBody>
      </p:sp>
      <p:sp>
        <p:nvSpPr>
          <p:cNvPr id="183" name="CustomShape 3"/>
          <p:cNvSpPr/>
          <p:nvPr/>
        </p:nvSpPr>
        <p:spPr>
          <a:xfrm>
            <a:off x="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2800" b="0" strike="noStrike" spc="-1">
                <a:solidFill>
                  <a:srgbClr val="333399"/>
                </a:solidFill>
                <a:uFill>
                  <a:solidFill>
                    <a:srgbClr val="FFFFFF"/>
                  </a:solidFill>
                </a:uFill>
                <a:latin typeface="Arial"/>
                <a:ea typeface="DejaVu Sans"/>
              </a:rPr>
              <a:t>Задача 4. Этапы алгоритма определения и исключения некорректных данных</a:t>
            </a:r>
            <a:endParaRPr lang="ru-RU" sz="2800" b="0" strike="noStrike" spc="-1">
              <a:solidFill>
                <a:srgbClr val="000000"/>
              </a:solidFill>
              <a:uFill>
                <a:solidFill>
                  <a:srgbClr val="FFFFFF"/>
                </a:solidFill>
              </a:uFill>
              <a:latin typeface="Arial"/>
            </a:endParaRPr>
          </a:p>
        </p:txBody>
      </p:sp>
      <p:sp>
        <p:nvSpPr>
          <p:cNvPr id="184" name="Line 4"/>
          <p:cNvSpPr/>
          <p:nvPr/>
        </p:nvSpPr>
        <p:spPr>
          <a:xfrm>
            <a:off x="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85" name="Line 5"/>
          <p:cNvSpPr/>
          <p:nvPr/>
        </p:nvSpPr>
        <p:spPr>
          <a:xfrm>
            <a:off x="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87" name="CustomShape 2"/>
          <p:cNvSpPr/>
          <p:nvPr/>
        </p:nvSpPr>
        <p:spPr>
          <a:xfrm>
            <a:off x="2915280" y="7124760"/>
            <a:ext cx="4530600" cy="3531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1800" b="0" strike="noStrike" spc="-1">
                <a:solidFill>
                  <a:srgbClr val="000000"/>
                </a:solidFill>
                <a:uFill>
                  <a:solidFill>
                    <a:srgbClr val="FFFFFF"/>
                  </a:solidFill>
                </a:uFill>
                <a:latin typeface="Arial"/>
                <a:ea typeface="Droid Sans Fallback"/>
              </a:rPr>
              <a:t>График маршрута ВС с указанием номеров фаз</a:t>
            </a:r>
            <a:endParaRPr lang="ru-RU" sz="1800" b="0" strike="noStrike" spc="-1">
              <a:solidFill>
                <a:srgbClr val="000000"/>
              </a:solidFill>
              <a:uFill>
                <a:solidFill>
                  <a:srgbClr val="FFFFFF"/>
                </a:solidFill>
              </a:uFill>
              <a:latin typeface="Arial"/>
            </a:endParaRPr>
          </a:p>
        </p:txBody>
      </p:sp>
      <p:pic>
        <p:nvPicPr>
          <p:cNvPr id="188" name="Рисунок 2"/>
          <p:cNvPicPr/>
          <p:nvPr/>
        </p:nvPicPr>
        <p:blipFill>
          <a:blip r:embed="rId3"/>
          <a:stretch/>
        </p:blipFill>
        <p:spPr>
          <a:xfrm>
            <a:off x="1785600" y="288000"/>
            <a:ext cx="6915240" cy="68256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9"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90" name="CustomShape 2"/>
          <p:cNvSpPr/>
          <p:nvPr/>
        </p:nvSpPr>
        <p:spPr>
          <a:xfrm>
            <a:off x="432000" y="2085480"/>
            <a:ext cx="9276840" cy="4527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191" name="CustomShape 3"/>
          <p:cNvSpPr/>
          <p:nvPr/>
        </p:nvSpPr>
        <p:spPr>
          <a:xfrm>
            <a:off x="504000" y="1944000"/>
            <a:ext cx="9060480" cy="29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p:txBody>
      </p:sp>
      <p:pic>
        <p:nvPicPr>
          <p:cNvPr id="192" name="Рисунок 172"/>
          <p:cNvPicPr/>
          <p:nvPr/>
        </p:nvPicPr>
        <p:blipFill>
          <a:blip r:embed="rId3"/>
          <a:stretch/>
        </p:blipFill>
        <p:spPr>
          <a:xfrm>
            <a:off x="504720" y="1368720"/>
            <a:ext cx="9156960" cy="5871600"/>
          </a:xfrm>
          <a:prstGeom prst="rect">
            <a:avLst/>
          </a:prstGeom>
          <a:ln>
            <a:noFill/>
          </a:ln>
        </p:spPr>
      </p:pic>
      <p:sp>
        <p:nvSpPr>
          <p:cNvPr id="193" name="CustomShape 4"/>
          <p:cNvSpPr/>
          <p:nvPr/>
        </p:nvSpPr>
        <p:spPr>
          <a:xfrm>
            <a:off x="36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2800" b="0" strike="noStrike" spc="-1">
                <a:solidFill>
                  <a:srgbClr val="333399"/>
                </a:solidFill>
                <a:uFill>
                  <a:solidFill>
                    <a:srgbClr val="FFFFFF"/>
                  </a:solidFill>
                </a:uFill>
                <a:latin typeface="Arial"/>
                <a:ea typeface="DejaVu Sans"/>
              </a:rPr>
              <a:t>Задача 4. Сглаживание</a:t>
            </a:r>
            <a:endParaRPr lang="ru-RU" sz="2800" b="0" strike="noStrike" spc="-1">
              <a:solidFill>
                <a:srgbClr val="000000"/>
              </a:solidFill>
              <a:uFill>
                <a:solidFill>
                  <a:srgbClr val="FFFFFF"/>
                </a:solidFill>
              </a:uFill>
              <a:latin typeface="Arial"/>
            </a:endParaRPr>
          </a:p>
          <a:p>
            <a:pPr algn="ctr">
              <a:lnSpc>
                <a:spcPct val="100000"/>
              </a:lnSpc>
            </a:pPr>
            <a:r>
              <a:rPr lang="ru-RU" sz="2800" b="0" strike="noStrike" spc="-1">
                <a:solidFill>
                  <a:srgbClr val="333399"/>
                </a:solidFill>
                <a:uFill>
                  <a:solidFill>
                    <a:srgbClr val="FFFFFF"/>
                  </a:solidFill>
                </a:uFill>
                <a:latin typeface="Arial"/>
                <a:ea typeface="DejaVu Sans"/>
              </a:rPr>
              <a:t>Результат сглаженного участка траектории </a:t>
            </a:r>
            <a:endParaRPr lang="ru-RU" sz="2800" b="0" strike="noStrike" spc="-1">
              <a:solidFill>
                <a:srgbClr val="000000"/>
              </a:solidFill>
              <a:uFill>
                <a:solidFill>
                  <a:srgbClr val="FFFFFF"/>
                </a:solidFill>
              </a:uFill>
              <a:latin typeface="Arial"/>
            </a:endParaRPr>
          </a:p>
        </p:txBody>
      </p:sp>
      <p:sp>
        <p:nvSpPr>
          <p:cNvPr id="194" name="Line 5"/>
          <p:cNvSpPr/>
          <p:nvPr/>
        </p:nvSpPr>
        <p:spPr>
          <a:xfrm>
            <a:off x="36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195" name="Line 6"/>
          <p:cNvSpPr/>
          <p:nvPr/>
        </p:nvSpPr>
        <p:spPr>
          <a:xfrm>
            <a:off x="36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197" name="CustomShape 2"/>
          <p:cNvSpPr/>
          <p:nvPr/>
        </p:nvSpPr>
        <p:spPr>
          <a:xfrm>
            <a:off x="432000" y="2085480"/>
            <a:ext cx="9276840" cy="4527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198" name="CustomShape 3"/>
          <p:cNvSpPr/>
          <p:nvPr/>
        </p:nvSpPr>
        <p:spPr>
          <a:xfrm>
            <a:off x="504000" y="1944000"/>
            <a:ext cx="3513960" cy="29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endParaRPr lang="ru-RU" sz="1800" b="0" strike="noStrike" spc="-1">
              <a:solidFill>
                <a:srgbClr val="000000"/>
              </a:solidFill>
              <a:uFill>
                <a:solidFill>
                  <a:srgbClr val="FFFFFF"/>
                </a:solidFill>
              </a:uFill>
              <a:latin typeface="Arial"/>
            </a:endParaRPr>
          </a:p>
          <a:p>
            <a:pPr algn="ctr">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r>
              <a:rPr lang="ru-RU" sz="2400" b="0" strike="noStrike" spc="-1">
                <a:solidFill>
                  <a:srgbClr val="000000"/>
                </a:solidFill>
                <a:uFill>
                  <a:solidFill>
                    <a:srgbClr val="FFFFFF"/>
                  </a:solidFill>
                </a:uFill>
                <a:latin typeface="Times New Roman"/>
                <a:ea typeface="DejaVu Sans"/>
              </a:rPr>
              <a:t>.</a:t>
            </a:r>
            <a:endParaRPr lang="ru-RU" sz="2400" b="0" strike="noStrike" spc="-1">
              <a:solidFill>
                <a:srgbClr val="000000"/>
              </a:solidFill>
              <a:uFill>
                <a:solidFill>
                  <a:srgbClr val="FFFFFF"/>
                </a:solidFill>
              </a:uFill>
              <a:latin typeface="Arial"/>
            </a:endParaRPr>
          </a:p>
          <a:p>
            <a:pPr algn="just">
              <a:lnSpc>
                <a:spcPct val="100000"/>
              </a:lnSpc>
            </a:pPr>
            <a:endParaRPr lang="ru-RU" sz="2400" b="0" strike="noStrike" spc="-1">
              <a:solidFill>
                <a:srgbClr val="000000"/>
              </a:solidFill>
              <a:uFill>
                <a:solidFill>
                  <a:srgbClr val="FFFFFF"/>
                </a:solidFill>
              </a:uFill>
              <a:latin typeface="Arial"/>
            </a:endParaRPr>
          </a:p>
          <a:p>
            <a:pPr algn="just">
              <a:lnSpc>
                <a:spcPct val="100000"/>
              </a:lnSpc>
            </a:pPr>
            <a:endParaRPr lang="ru-RU" sz="2400" b="0" strike="noStrike" spc="-1">
              <a:solidFill>
                <a:srgbClr val="000000"/>
              </a:solidFill>
              <a:uFill>
                <a:solidFill>
                  <a:srgbClr val="FFFFFF"/>
                </a:solidFill>
              </a:uFill>
              <a:latin typeface="Arial"/>
            </a:endParaRPr>
          </a:p>
        </p:txBody>
      </p:sp>
      <p:pic>
        <p:nvPicPr>
          <p:cNvPr id="199" name="Рисунок 179"/>
          <p:cNvPicPr/>
          <p:nvPr/>
        </p:nvPicPr>
        <p:blipFill>
          <a:blip r:embed="rId3"/>
          <a:stretch/>
        </p:blipFill>
        <p:spPr>
          <a:xfrm>
            <a:off x="216000" y="1333440"/>
            <a:ext cx="9693360" cy="5967720"/>
          </a:xfrm>
          <a:prstGeom prst="rect">
            <a:avLst/>
          </a:prstGeom>
          <a:ln>
            <a:noFill/>
          </a:ln>
        </p:spPr>
      </p:pic>
      <p:sp>
        <p:nvSpPr>
          <p:cNvPr id="200" name="CustomShape 4"/>
          <p:cNvSpPr/>
          <p:nvPr/>
        </p:nvSpPr>
        <p:spPr>
          <a:xfrm>
            <a:off x="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4000" b="0" strike="noStrike" spc="-1">
                <a:solidFill>
                  <a:srgbClr val="333399"/>
                </a:solidFill>
                <a:uFill>
                  <a:solidFill>
                    <a:srgbClr val="FFFFFF"/>
                  </a:solidFill>
                </a:uFill>
                <a:latin typeface="Arial"/>
                <a:ea typeface="DejaVu Sans"/>
              </a:rPr>
              <a:t>Задача 4. Детектирование отклонений </a:t>
            </a:r>
            <a:endParaRPr lang="ru-RU" sz="4000" b="0" strike="noStrike" spc="-1">
              <a:solidFill>
                <a:srgbClr val="000000"/>
              </a:solidFill>
              <a:uFill>
                <a:solidFill>
                  <a:srgbClr val="FFFFFF"/>
                </a:solidFill>
              </a:uFill>
              <a:latin typeface="Arial"/>
            </a:endParaRPr>
          </a:p>
        </p:txBody>
      </p:sp>
      <p:sp>
        <p:nvSpPr>
          <p:cNvPr id="201" name="Line 5"/>
          <p:cNvSpPr/>
          <p:nvPr/>
        </p:nvSpPr>
        <p:spPr>
          <a:xfrm>
            <a:off x="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02" name="Line 6"/>
          <p:cNvSpPr/>
          <p:nvPr/>
        </p:nvSpPr>
        <p:spPr>
          <a:xfrm>
            <a:off x="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204" name="CustomShape 2"/>
          <p:cNvSpPr/>
          <p:nvPr/>
        </p:nvSpPr>
        <p:spPr>
          <a:xfrm>
            <a:off x="432000" y="2085480"/>
            <a:ext cx="9276840" cy="4527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205" name="CustomShape 3"/>
          <p:cNvSpPr/>
          <p:nvPr/>
        </p:nvSpPr>
        <p:spPr>
          <a:xfrm>
            <a:off x="432000" y="1944000"/>
            <a:ext cx="9060840" cy="46339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just">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206" name="CustomShape 4"/>
          <p:cNvSpPr/>
          <p:nvPr/>
        </p:nvSpPr>
        <p:spPr>
          <a:xfrm>
            <a:off x="0" y="357480"/>
            <a:ext cx="10073520" cy="861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3200" b="0" strike="noStrike" spc="-1">
                <a:solidFill>
                  <a:srgbClr val="333399"/>
                </a:solidFill>
                <a:uFill>
                  <a:solidFill>
                    <a:srgbClr val="FFFFFF"/>
                  </a:solidFill>
                </a:uFill>
                <a:latin typeface="Arial"/>
                <a:ea typeface="DejaVu Sans"/>
              </a:rPr>
              <a:t>Результаты работы информационной</a:t>
            </a:r>
            <a:endParaRPr lang="ru-RU" sz="3200" b="0" strike="noStrike" spc="-1">
              <a:solidFill>
                <a:srgbClr val="000000"/>
              </a:solidFill>
              <a:uFill>
                <a:solidFill>
                  <a:srgbClr val="FFFFFF"/>
                </a:solidFill>
              </a:uFill>
              <a:latin typeface="Arial"/>
            </a:endParaRPr>
          </a:p>
          <a:p>
            <a:pPr algn="ctr">
              <a:lnSpc>
                <a:spcPct val="100000"/>
              </a:lnSpc>
            </a:pPr>
            <a:r>
              <a:rPr lang="ru-RU" sz="3200" b="0" strike="noStrike" spc="-1">
                <a:solidFill>
                  <a:srgbClr val="333399"/>
                </a:solidFill>
                <a:uFill>
                  <a:solidFill>
                    <a:srgbClr val="FFFFFF"/>
                  </a:solidFill>
                </a:uFill>
                <a:latin typeface="Arial"/>
                <a:ea typeface="DejaVu Sans"/>
              </a:rPr>
              <a:t>системы </a:t>
            </a:r>
            <a:endParaRPr lang="ru-RU" sz="3200" b="0" strike="noStrike" spc="-1">
              <a:solidFill>
                <a:srgbClr val="000000"/>
              </a:solidFill>
              <a:uFill>
                <a:solidFill>
                  <a:srgbClr val="FFFFFF"/>
                </a:solidFill>
              </a:uFill>
              <a:latin typeface="Arial"/>
            </a:endParaRPr>
          </a:p>
        </p:txBody>
      </p:sp>
      <p:sp>
        <p:nvSpPr>
          <p:cNvPr id="207" name="Line 5"/>
          <p:cNvSpPr/>
          <p:nvPr/>
        </p:nvSpPr>
        <p:spPr>
          <a:xfrm>
            <a:off x="0" y="288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08" name="Line 6"/>
          <p:cNvSpPr/>
          <p:nvPr/>
        </p:nvSpPr>
        <p:spPr>
          <a:xfrm>
            <a:off x="0" y="1288080"/>
            <a:ext cx="1008036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pic>
        <p:nvPicPr>
          <p:cNvPr id="209" name="Рисунок 208"/>
          <p:cNvPicPr/>
          <p:nvPr/>
        </p:nvPicPr>
        <p:blipFill>
          <a:blip r:embed="rId3"/>
          <a:stretch/>
        </p:blipFill>
        <p:spPr>
          <a:xfrm>
            <a:off x="144000" y="1512000"/>
            <a:ext cx="9825480" cy="51008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0"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211" name="CustomShape 2"/>
          <p:cNvSpPr/>
          <p:nvPr/>
        </p:nvSpPr>
        <p:spPr>
          <a:xfrm>
            <a:off x="0" y="405360"/>
            <a:ext cx="10069560" cy="81324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2800" b="0" strike="noStrike" spc="-1">
                <a:solidFill>
                  <a:srgbClr val="333399"/>
                </a:solidFill>
                <a:uFill>
                  <a:solidFill>
                    <a:srgbClr val="FFFFFF"/>
                  </a:solidFill>
                </a:uFill>
                <a:latin typeface="Arial"/>
                <a:ea typeface="DejaVu Sans"/>
              </a:rPr>
              <a:t>Заключение</a:t>
            </a:r>
            <a:endParaRPr lang="ru-RU" sz="2800" b="0" strike="noStrike" spc="-1">
              <a:solidFill>
                <a:srgbClr val="000000"/>
              </a:solidFill>
              <a:uFill>
                <a:solidFill>
                  <a:srgbClr val="FFFFFF"/>
                </a:solidFill>
              </a:uFill>
              <a:latin typeface="Arial"/>
            </a:endParaRPr>
          </a:p>
        </p:txBody>
      </p:sp>
      <p:sp>
        <p:nvSpPr>
          <p:cNvPr id="212" name="Line 3"/>
          <p:cNvSpPr/>
          <p:nvPr/>
        </p:nvSpPr>
        <p:spPr>
          <a:xfrm>
            <a:off x="0" y="360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13" name="Line 4"/>
          <p:cNvSpPr/>
          <p:nvPr/>
        </p:nvSpPr>
        <p:spPr>
          <a:xfrm>
            <a:off x="0" y="1260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14" name="CustomShape 5"/>
          <p:cNvSpPr/>
          <p:nvPr/>
        </p:nvSpPr>
        <p:spPr>
          <a:xfrm>
            <a:off x="432000" y="2085480"/>
            <a:ext cx="9276840" cy="4527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215" name="CustomShape 6"/>
          <p:cNvSpPr/>
          <p:nvPr/>
        </p:nvSpPr>
        <p:spPr>
          <a:xfrm>
            <a:off x="432000" y="1512000"/>
            <a:ext cx="9060840" cy="46339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just">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216" name="CustomShape 7"/>
          <p:cNvSpPr/>
          <p:nvPr/>
        </p:nvSpPr>
        <p:spPr>
          <a:xfrm>
            <a:off x="499320" y="1903320"/>
            <a:ext cx="9113760" cy="4780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6000" indent="-209880" algn="just">
              <a:lnSpc>
                <a:spcPct val="100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Проведено исследование структуры данных из  систем АЗН;</a:t>
            </a:r>
            <a:endParaRPr lang="ru-RU" sz="2800" b="0" strike="noStrike" spc="-1">
              <a:solidFill>
                <a:srgbClr val="000000"/>
              </a:solidFill>
              <a:uFill>
                <a:solidFill>
                  <a:srgbClr val="FFFFFF"/>
                </a:solidFill>
              </a:uFill>
              <a:latin typeface="Arial"/>
            </a:endParaRPr>
          </a:p>
          <a:p>
            <a:pPr marL="216000" indent="-209880" algn="just">
              <a:lnSpc>
                <a:spcPct val="100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Разработан метод сбора и агрегации данных о движении судов из различных источников;</a:t>
            </a:r>
            <a:endParaRPr lang="ru-RU" sz="2800" b="0" strike="noStrike" spc="-1">
              <a:solidFill>
                <a:srgbClr val="000000"/>
              </a:solidFill>
              <a:uFill>
                <a:solidFill>
                  <a:srgbClr val="FFFFFF"/>
                </a:solidFill>
              </a:uFill>
              <a:latin typeface="Arial"/>
            </a:endParaRPr>
          </a:p>
          <a:p>
            <a:pPr marL="216000" indent="-209880" algn="just">
              <a:lnSpc>
                <a:spcPct val="100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Разработан метод детектирования некорректных записей на основе кластеризации фаз движения и непараметрического сглаживания с использованием локально-линейной регрессии;</a:t>
            </a:r>
            <a:endParaRPr lang="ru-RU" sz="2800" b="0" strike="noStrike" spc="-1">
              <a:solidFill>
                <a:srgbClr val="000000"/>
              </a:solidFill>
              <a:uFill>
                <a:solidFill>
                  <a:srgbClr val="FFFFFF"/>
                </a:solidFill>
              </a:uFill>
              <a:latin typeface="Arial"/>
            </a:endParaRPr>
          </a:p>
          <a:p>
            <a:pPr marL="216000" indent="-209880" algn="just">
              <a:lnSpc>
                <a:spcPct val="100000"/>
              </a:lnSpc>
              <a:buClr>
                <a:srgbClr val="000000"/>
              </a:buClr>
              <a:buSzPct val="45000"/>
              <a:buFont typeface="Wingdings" charset="2"/>
              <a:buChar char=""/>
            </a:pPr>
            <a:r>
              <a:rPr lang="ru-RU" sz="2800" b="0" strike="noStrike" spc="-1">
                <a:solidFill>
                  <a:srgbClr val="000000"/>
                </a:solidFill>
                <a:uFill>
                  <a:solidFill>
                    <a:srgbClr val="FFFFFF"/>
                  </a:solidFill>
                </a:uFill>
                <a:latin typeface="Times New Roman"/>
                <a:ea typeface="DejaVu Sans"/>
              </a:rPr>
              <a:t>Спроектирован и разработан прототип информационной системы сбора и обработки данных о трафике воздушных судов из открытых источников.</a:t>
            </a:r>
            <a:endParaRPr lang="ru-RU" sz="2800" b="0" strike="noStrike" spc="-1">
              <a:solidFill>
                <a:srgbClr val="000000"/>
              </a:solidFill>
              <a:uFill>
                <a:solidFill>
                  <a:srgbClr val="FFFFFF"/>
                </a:solidFill>
              </a:uFill>
              <a:latin typeface="Arial"/>
            </a:endParaRPr>
          </a:p>
          <a:p>
            <a:pPr>
              <a:lnSpc>
                <a:spcPct val="100000"/>
              </a:lnSpc>
            </a:pPr>
            <a:endParaRPr lang="ru-RU" sz="2800" b="0" strike="noStrike" spc="-1">
              <a:solidFill>
                <a:srgbClr val="000000"/>
              </a:solidFill>
              <a:uFill>
                <a:solidFill>
                  <a:srgbClr val="FFFFFF"/>
                </a:solidFill>
              </a:uFill>
              <a:latin typeface="Arial"/>
            </a:endParaRPr>
          </a:p>
          <a:p>
            <a:pPr>
              <a:lnSpc>
                <a:spcPct val="100000"/>
              </a:lnSpc>
            </a:pPr>
            <a:endParaRPr lang="ru-RU" sz="2800" b="0" strike="noStrike" spc="-1">
              <a:solidFill>
                <a:srgbClr val="000000"/>
              </a:solidFill>
              <a:uFill>
                <a:solidFill>
                  <a:srgbClr val="FFFFFF"/>
                </a:solidFill>
              </a:uFill>
              <a:latin typeface="Arial"/>
            </a:endParaRPr>
          </a:p>
          <a:p>
            <a:pPr>
              <a:lnSpc>
                <a:spcPct val="100000"/>
              </a:lnSpc>
            </a:pPr>
            <a:r>
              <a:rPr lang="ru-RU" sz="1800" b="0" strike="noStrike" spc="-1">
                <a:solidFill>
                  <a:srgbClr val="000000"/>
                </a:solidFill>
                <a:uFill>
                  <a:solidFill>
                    <a:srgbClr val="FFFFFF"/>
                  </a:solidFill>
                </a:uFill>
                <a:latin typeface="Arial"/>
                <a:ea typeface="DejaVu Sans"/>
              </a:rPr>
              <a:t> </a:t>
            </a:r>
            <a:endParaRPr lang="ru-RU"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7"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218" name="CustomShape 2"/>
          <p:cNvSpPr/>
          <p:nvPr/>
        </p:nvSpPr>
        <p:spPr>
          <a:xfrm>
            <a:off x="0" y="405360"/>
            <a:ext cx="10069560" cy="81324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2800" b="0" strike="noStrike" spc="-1">
                <a:solidFill>
                  <a:srgbClr val="333399"/>
                </a:solidFill>
                <a:uFill>
                  <a:solidFill>
                    <a:srgbClr val="FFFFFF"/>
                  </a:solidFill>
                </a:uFill>
                <a:latin typeface="Arial"/>
                <a:ea typeface="DejaVu Sans"/>
              </a:rPr>
              <a:t>Публикации</a:t>
            </a:r>
            <a:endParaRPr lang="ru-RU" sz="2800" b="0" strike="noStrike" spc="-1">
              <a:solidFill>
                <a:srgbClr val="000000"/>
              </a:solidFill>
              <a:uFill>
                <a:solidFill>
                  <a:srgbClr val="FFFFFF"/>
                </a:solidFill>
              </a:uFill>
              <a:latin typeface="Arial"/>
            </a:endParaRPr>
          </a:p>
        </p:txBody>
      </p:sp>
      <p:sp>
        <p:nvSpPr>
          <p:cNvPr id="219" name="Line 3"/>
          <p:cNvSpPr/>
          <p:nvPr/>
        </p:nvSpPr>
        <p:spPr>
          <a:xfrm>
            <a:off x="0" y="360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20" name="Line 4"/>
          <p:cNvSpPr/>
          <p:nvPr/>
        </p:nvSpPr>
        <p:spPr>
          <a:xfrm>
            <a:off x="0" y="1260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21" name="CustomShape 5"/>
          <p:cNvSpPr/>
          <p:nvPr/>
        </p:nvSpPr>
        <p:spPr>
          <a:xfrm>
            <a:off x="432000" y="1512000"/>
            <a:ext cx="9060840" cy="46339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just">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222" name="CustomShape 6"/>
          <p:cNvSpPr/>
          <p:nvPr/>
        </p:nvSpPr>
        <p:spPr>
          <a:xfrm>
            <a:off x="144000" y="1368000"/>
            <a:ext cx="9720000" cy="2376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595"/>
              </a:spcAft>
            </a:pPr>
            <a:r>
              <a:rPr lang="ru-RU" sz="1800" b="0" strike="noStrike" spc="-1">
                <a:solidFill>
                  <a:srgbClr val="000000"/>
                </a:solidFill>
                <a:uFill>
                  <a:solidFill>
                    <a:srgbClr val="FFFFFF"/>
                  </a:solidFill>
                </a:uFill>
                <a:latin typeface="Times New Roman"/>
                <a:ea typeface="DejaVu Sans"/>
              </a:rPr>
              <a:t>Сапунов В.А. Сбор данных о движении воздушных судов из систем автоматического зависимого наблюдения / Гриняк В.М. Сапунов В.А., Гусев Е.Г. Современные наукоемкие технологии.  :Пенза Изд-во Издательский Дом "Академия Естествознания" №10(1) с. 57-61</a:t>
            </a:r>
            <a:endParaRPr lang="ru-RU" sz="1800" b="0" strike="noStrike" spc="-1">
              <a:solidFill>
                <a:srgbClr val="000000"/>
              </a:solidFill>
              <a:uFill>
                <a:solidFill>
                  <a:srgbClr val="FFFFFF"/>
                </a:solidFill>
              </a:uFill>
              <a:latin typeface="Arial"/>
            </a:endParaRPr>
          </a:p>
          <a:p>
            <a:pPr>
              <a:lnSpc>
                <a:spcPct val="100000"/>
              </a:lnSpc>
              <a:spcAft>
                <a:spcPts val="595"/>
              </a:spcAft>
            </a:pPr>
            <a:r>
              <a:rPr lang="ru-RU" sz="1800" b="0" strike="noStrike" spc="-1">
                <a:solidFill>
                  <a:srgbClr val="000000"/>
                </a:solidFill>
                <a:uFill>
                  <a:solidFill>
                    <a:srgbClr val="FFFFFF"/>
                  </a:solidFill>
                </a:uFill>
                <a:latin typeface="Times New Roman"/>
                <a:ea typeface="DejaVu Sans"/>
              </a:rPr>
              <a:t>Сапунов В.А  Обнаружение статистических аномалий в данных систем автоматического зависимого наблюдения / Сапунов В.А Сборник материалов Международного форума магистрантов, аспирантов и молодых ученых вузов Ассоциации Дальнего востока и Сибири и Северо-Восточных регионов КНР(АВРИК)</a:t>
            </a:r>
            <a:endParaRPr lang="ru-RU" sz="1800" b="0" strike="noStrike" spc="-1">
              <a:solidFill>
                <a:srgbClr val="000000"/>
              </a:solidFill>
              <a:uFill>
                <a:solidFill>
                  <a:srgbClr val="FFFFFF"/>
                </a:solidFill>
              </a:uFill>
              <a:latin typeface="Arial"/>
            </a:endParaRPr>
          </a:p>
          <a:p>
            <a:pPr>
              <a:lnSpc>
                <a:spcPct val="100000"/>
              </a:lnSpc>
            </a:pPr>
            <a:endParaRPr lang="ru-RU" sz="1800" b="0" strike="noStrike" spc="-1">
              <a:solidFill>
                <a:srgbClr val="000000"/>
              </a:solidFill>
              <a:uFill>
                <a:solidFill>
                  <a:srgbClr val="FFFFFF"/>
                </a:solidFill>
              </a:uFill>
              <a:latin typeface="Arial"/>
            </a:endParaRPr>
          </a:p>
          <a:p>
            <a:pPr>
              <a:lnSpc>
                <a:spcPct val="100000"/>
              </a:lnSpc>
            </a:pPr>
            <a:endParaRPr lang="ru-RU" sz="1800" b="0" strike="noStrike" spc="-1">
              <a:solidFill>
                <a:srgbClr val="000000"/>
              </a:solidFill>
              <a:uFill>
                <a:solidFill>
                  <a:srgbClr val="FFFFFF"/>
                </a:solidFill>
              </a:uFill>
              <a:latin typeface="Arial"/>
            </a:endParaRPr>
          </a:p>
          <a:p>
            <a:pPr>
              <a:lnSpc>
                <a:spcPct val="100000"/>
              </a:lnSpc>
            </a:pPr>
            <a:endParaRPr lang="ru-RU" sz="1800" b="0" strike="noStrike" spc="-1">
              <a:solidFill>
                <a:srgbClr val="000000"/>
              </a:solidFill>
              <a:uFill>
                <a:solidFill>
                  <a:srgbClr val="FFFFFF"/>
                </a:solidFill>
              </a:uFill>
              <a:latin typeface="Arial"/>
            </a:endParaRPr>
          </a:p>
          <a:p>
            <a:pPr>
              <a:lnSpc>
                <a:spcPct val="100000"/>
              </a:lnSpc>
            </a:pPr>
            <a:r>
              <a:rPr lang="ru-RU" sz="1800" b="0" strike="noStrike" spc="-1">
                <a:solidFill>
                  <a:srgbClr val="000000"/>
                </a:solidFill>
                <a:uFill>
                  <a:solidFill>
                    <a:srgbClr val="FFFFFF"/>
                  </a:solidFill>
                </a:uFill>
                <a:latin typeface="Arial"/>
                <a:ea typeface="DejaVu Sans"/>
              </a:rPr>
              <a:t> </a:t>
            </a:r>
            <a:endParaRPr lang="ru-RU" sz="1800" b="0" strike="noStrike" spc="-1">
              <a:solidFill>
                <a:srgbClr val="000000"/>
              </a:solidFill>
              <a:uFill>
                <a:solidFill>
                  <a:srgbClr val="FFFFFF"/>
                </a:solidFill>
              </a:uFill>
              <a:latin typeface="Arial"/>
            </a:endParaRPr>
          </a:p>
        </p:txBody>
      </p:sp>
      <p:sp>
        <p:nvSpPr>
          <p:cNvPr id="223" name="CustomShape 7"/>
          <p:cNvSpPr/>
          <p:nvPr/>
        </p:nvSpPr>
        <p:spPr>
          <a:xfrm>
            <a:off x="720" y="3789360"/>
            <a:ext cx="10069560" cy="81324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2800" b="0" strike="noStrike" spc="-1">
                <a:solidFill>
                  <a:srgbClr val="333399"/>
                </a:solidFill>
                <a:uFill>
                  <a:solidFill>
                    <a:srgbClr val="FFFFFF"/>
                  </a:solidFill>
                </a:uFill>
                <a:latin typeface="Arial"/>
                <a:ea typeface="DejaVu Sans"/>
              </a:rPr>
              <a:t>Конференции и форумы</a:t>
            </a:r>
            <a:endParaRPr lang="ru-RU" sz="2800" b="0" strike="noStrike" spc="-1">
              <a:solidFill>
                <a:srgbClr val="000000"/>
              </a:solidFill>
              <a:uFill>
                <a:solidFill>
                  <a:srgbClr val="FFFFFF"/>
                </a:solidFill>
              </a:uFill>
              <a:latin typeface="Arial"/>
            </a:endParaRPr>
          </a:p>
        </p:txBody>
      </p:sp>
      <p:sp>
        <p:nvSpPr>
          <p:cNvPr id="224" name="Line 8"/>
          <p:cNvSpPr/>
          <p:nvPr/>
        </p:nvSpPr>
        <p:spPr>
          <a:xfrm>
            <a:off x="720" y="3744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25" name="Line 9"/>
          <p:cNvSpPr/>
          <p:nvPr/>
        </p:nvSpPr>
        <p:spPr>
          <a:xfrm>
            <a:off x="720" y="4644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26" name="TextShape 10"/>
          <p:cNvSpPr txBox="1"/>
          <p:nvPr/>
        </p:nvSpPr>
        <p:spPr>
          <a:xfrm>
            <a:off x="216000" y="4984560"/>
            <a:ext cx="9648000" cy="2003040"/>
          </a:xfrm>
          <a:prstGeom prst="rect">
            <a:avLst/>
          </a:prstGeom>
          <a:noFill/>
          <a:ln>
            <a:noFill/>
          </a:ln>
        </p:spPr>
        <p:txBody>
          <a:bodyPr lIns="90000" tIns="45000" rIns="90000" bIns="45000"/>
          <a:lstStyle/>
          <a:p>
            <a:r>
              <a:rPr lang="ru-RU" sz="1800" b="0" strike="noStrike" spc="-1">
                <a:solidFill>
                  <a:srgbClr val="000000"/>
                </a:solidFill>
                <a:uFill>
                  <a:solidFill>
                    <a:srgbClr val="FFFFFF"/>
                  </a:solidFill>
                </a:uFill>
                <a:latin typeface="Times New Roman"/>
              </a:rPr>
              <a:t>Третий международный магистерский форум «Развитие Дальнего Востока в контексте политических и экономических изменений Азиатско-Тихоокенском регионе»</a:t>
            </a:r>
          </a:p>
          <a:p>
            <a:r>
              <a:rPr lang="ru-RU" sz="1800" b="0" strike="noStrike" spc="-1">
                <a:solidFill>
                  <a:srgbClr val="000000"/>
                </a:solidFill>
                <a:uFill>
                  <a:solidFill>
                    <a:srgbClr val="FFFFFF"/>
                  </a:solidFill>
                </a:uFill>
                <a:latin typeface="Times New Roman"/>
              </a:rPr>
              <a:t>XIX Международная научно-практическая конференция-конкурс студентов, аспирантов и молодых ученых «И</a:t>
            </a:r>
            <a:r>
              <a:rPr lang="ru-RU" sz="1800" b="0" strike="noStrike" spc="-1">
                <a:solidFill>
                  <a:srgbClr val="000000"/>
                </a:solidFill>
                <a:uFill>
                  <a:solidFill>
                    <a:srgbClr val="FFFFFF"/>
                  </a:solidFill>
                </a:uFill>
                <a:latin typeface="Times New Roman"/>
                <a:ea typeface="Droid Sans Fallback"/>
              </a:rPr>
              <a:t>НТЕЛЛЕКТУАЛЬНЫЙ ПОТЕНЦИАЛ ВУЗОВ – НА РАЗВИТИЕ ДАЛЬНЕВОСТОЧНОГО РЕГИОНА РОССИИ И СТРАН АТР</a:t>
            </a:r>
            <a:r>
              <a:rPr lang="ru-RU" sz="1800" b="0" strike="noStrike" spc="-1">
                <a:solidFill>
                  <a:srgbClr val="000000"/>
                </a:solidFill>
                <a:uFill>
                  <a:solidFill>
                    <a:srgbClr val="FFFFFF"/>
                  </a:solidFill>
                </a:uFill>
                <a:latin typeface="Times New Roman"/>
              </a:rPr>
              <a:t>»</a:t>
            </a:r>
            <a:endParaRPr lang="ru-RU" sz="1800" b="0" strike="noStrike" spc="-1">
              <a:solidFill>
                <a:srgbClr val="000000"/>
              </a:solidFill>
              <a:uFill>
                <a:solidFill>
                  <a:srgbClr val="FFFFFF"/>
                </a:solidFill>
              </a:uFill>
              <a:latin typeface="Arial"/>
            </a:endParaRPr>
          </a:p>
          <a:p>
            <a:r>
              <a:rPr lang="ru-RU" sz="1800" b="0" strike="noStrike" spc="-1">
                <a:solidFill>
                  <a:srgbClr val="000000"/>
                </a:solidFill>
                <a:uFill>
                  <a:solidFill>
                    <a:srgbClr val="FFFFFF"/>
                  </a:solidFill>
                </a:uFill>
                <a:latin typeface="Times New Roman"/>
              </a:rPr>
              <a:t>Международный научный форум магистрантов, аспирантов, и молодых ученых вызов Ассоциации Дальнего востока и Сибири РФ с Северо-Восточных регионов КНР(АВРИК)</a:t>
            </a:r>
            <a:endParaRPr lang="ru-RU"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 name="CustomShape 1"/>
          <p:cNvSpPr/>
          <p:nvPr/>
        </p:nvSpPr>
        <p:spPr>
          <a:xfrm>
            <a:off x="0" y="432000"/>
            <a:ext cx="10069920" cy="1573560"/>
          </a:xfrm>
          <a:prstGeom prst="rect">
            <a:avLst/>
          </a:prstGeom>
          <a:solidFill>
            <a:srgbClr val="BBE0E3"/>
          </a:solidFill>
          <a:ln>
            <a:noFill/>
          </a:ln>
        </p:spPr>
        <p:style>
          <a:lnRef idx="0">
            <a:scrgbClr r="0" g="0" b="0"/>
          </a:lnRef>
          <a:fillRef idx="0">
            <a:scrgbClr r="0" g="0" b="0"/>
          </a:fillRef>
          <a:effectRef idx="0">
            <a:scrgbClr r="0" g="0" b="0"/>
          </a:effectRef>
          <a:fontRef idx="minor"/>
        </p:style>
      </p:sp>
      <p:sp>
        <p:nvSpPr>
          <p:cNvPr id="228" name="CustomShape 2"/>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229" name="CustomShape 3"/>
          <p:cNvSpPr/>
          <p:nvPr/>
        </p:nvSpPr>
        <p:spPr>
          <a:xfrm>
            <a:off x="576360" y="514800"/>
            <a:ext cx="9060480" cy="1270800"/>
          </a:xfrm>
          <a:custGeom>
            <a:avLst/>
            <a:gdLst/>
            <a:ahLst/>
            <a:cxnLst/>
            <a:rect l="l" t="t" r="r" b="b"/>
            <a:pathLst>
              <a:path w="21600" h="21600">
                <a:moveTo>
                  <a:pt x="0" y="0"/>
                </a:moveTo>
                <a:lnTo>
                  <a:pt x="1" y="0"/>
                </a:lnTo>
                <a:lnTo>
                  <a:pt x="1" y="1"/>
                </a:lnTo>
                <a:lnTo>
                  <a:pt x="0" y="1"/>
                </a:lnTo>
                <a:lnTo>
                  <a:pt x="0" y="0"/>
                </a:lnTo>
                <a:close/>
              </a:path>
            </a:pathLst>
          </a:custGeom>
          <a:solidFill>
            <a:srgbClr val="BBE0E3"/>
          </a:solidFill>
          <a:ln>
            <a:noFill/>
          </a:ln>
        </p:spPr>
        <p:style>
          <a:lnRef idx="0">
            <a:scrgbClr r="0" g="0" b="0"/>
          </a:lnRef>
          <a:fillRef idx="0">
            <a:scrgbClr r="0" g="0" b="0"/>
          </a:fillRef>
          <a:effectRef idx="0">
            <a:scrgbClr r="0" g="0" b="0"/>
          </a:effectRef>
          <a:fontRef idx="minor"/>
        </p:style>
        <p:txBody>
          <a:bodyPr lIns="90000" tIns="46800" rIns="90000" bIns="46800"/>
          <a:lstStyle/>
          <a:p>
            <a:pPr algn="ctr">
              <a:lnSpc>
                <a:spcPct val="100000"/>
              </a:lnSpc>
            </a:pPr>
            <a:r>
              <a:rPr lang="ru-RU" sz="2800" b="0" strike="noStrike" spc="-1">
                <a:solidFill>
                  <a:srgbClr val="333399"/>
                </a:solidFill>
                <a:uFill>
                  <a:solidFill>
                    <a:srgbClr val="FFFFFF"/>
                  </a:solidFill>
                </a:uFill>
                <a:latin typeface="Arial"/>
                <a:ea typeface="Droid Sans Fallback"/>
              </a:rPr>
              <a:t>Разработка информационной системы сбора и обработки данных о трафике воздушных судов из открытых источников</a:t>
            </a:r>
            <a:endParaRPr lang="ru-RU" sz="2800" b="0" strike="noStrike" spc="-1">
              <a:solidFill>
                <a:srgbClr val="000000"/>
              </a:solidFill>
              <a:uFill>
                <a:solidFill>
                  <a:srgbClr val="FFFFFF"/>
                </a:solidFill>
              </a:uFill>
              <a:latin typeface="Arial"/>
            </a:endParaRPr>
          </a:p>
        </p:txBody>
      </p:sp>
      <p:sp>
        <p:nvSpPr>
          <p:cNvPr id="230" name="Line 4"/>
          <p:cNvSpPr/>
          <p:nvPr/>
        </p:nvSpPr>
        <p:spPr>
          <a:xfrm>
            <a:off x="360" y="2044080"/>
            <a:ext cx="1007964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31" name="CustomShape 5"/>
          <p:cNvSpPr/>
          <p:nvPr/>
        </p:nvSpPr>
        <p:spPr>
          <a:xfrm>
            <a:off x="2288520" y="3936960"/>
            <a:ext cx="6340320" cy="8107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endParaRPr lang="ru-RU" sz="1800" b="0" strike="noStrike" spc="-1">
              <a:solidFill>
                <a:srgbClr val="000000"/>
              </a:solidFill>
              <a:uFill>
                <a:solidFill>
                  <a:srgbClr val="FFFFFF"/>
                </a:solidFill>
              </a:uFill>
              <a:latin typeface="Arial"/>
            </a:endParaRPr>
          </a:p>
          <a:p>
            <a:pPr>
              <a:lnSpc>
                <a:spcPct val="100000"/>
              </a:lnSpc>
            </a:pPr>
            <a:r>
              <a:rPr lang="ru-RU" sz="4800" b="0" strike="noStrike" spc="-1">
                <a:solidFill>
                  <a:srgbClr val="000000"/>
                </a:solidFill>
                <a:uFill>
                  <a:solidFill>
                    <a:srgbClr val="FFFFFF"/>
                  </a:solidFill>
                </a:uFill>
                <a:latin typeface="Arial"/>
                <a:ea typeface="Droid Sans Fallback"/>
              </a:rPr>
              <a:t>Спасибо за внимание</a:t>
            </a:r>
            <a:endParaRPr lang="ru-RU" sz="4800" b="0" strike="noStrike" spc="-1">
              <a:solidFill>
                <a:srgbClr val="000000"/>
              </a:solidFill>
              <a:uFill>
                <a:solidFill>
                  <a:srgbClr val="FFFFFF"/>
                </a:solidFill>
              </a:uFill>
              <a:latin typeface="Arial"/>
            </a:endParaRPr>
          </a:p>
        </p:txBody>
      </p:sp>
      <p:sp>
        <p:nvSpPr>
          <p:cNvPr id="232" name="Line 6"/>
          <p:cNvSpPr/>
          <p:nvPr/>
        </p:nvSpPr>
        <p:spPr>
          <a:xfrm>
            <a:off x="0" y="360000"/>
            <a:ext cx="1007964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33" name="CustomShape 7"/>
          <p:cNvSpPr/>
          <p:nvPr/>
        </p:nvSpPr>
        <p:spPr>
          <a:xfrm>
            <a:off x="4475160" y="2501280"/>
            <a:ext cx="4447440" cy="445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nchor="ctr"/>
          <a:lstStyle/>
          <a:p>
            <a:pPr>
              <a:lnSpc>
                <a:spcPct val="100000"/>
              </a:lnSpc>
            </a:pPr>
            <a:r>
              <a:rPr lang="ru-RU" sz="2400" b="0" i="1" strike="noStrike" spc="-1">
                <a:solidFill>
                  <a:srgbClr val="000000"/>
                </a:solidFill>
                <a:uFill>
                  <a:solidFill>
                    <a:srgbClr val="FFFFFF"/>
                  </a:solidFill>
                </a:uFill>
                <a:latin typeface="Arial"/>
                <a:ea typeface="Droid Sans Fallback"/>
              </a:rPr>
              <a:t>Студент МПИ-15: </a:t>
            </a:r>
            <a:endParaRPr lang="ru-RU" sz="2400" b="0" i="1" strike="noStrike" spc="-1">
              <a:solidFill>
                <a:srgbClr val="000000"/>
              </a:solidFill>
              <a:uFill>
                <a:solidFill>
                  <a:srgbClr val="FFFFFF"/>
                </a:solidFill>
              </a:uFill>
              <a:latin typeface="Arial"/>
            </a:endParaRPr>
          </a:p>
          <a:p>
            <a:pPr>
              <a:lnSpc>
                <a:spcPct val="100000"/>
              </a:lnSpc>
            </a:pPr>
            <a:r>
              <a:rPr lang="ru-RU" sz="2400" b="0" i="1" strike="noStrike" spc="-1">
                <a:solidFill>
                  <a:srgbClr val="000000"/>
                </a:solidFill>
                <a:uFill>
                  <a:solidFill>
                    <a:srgbClr val="FFFFFF"/>
                  </a:solidFill>
                </a:uFill>
                <a:latin typeface="Arial"/>
                <a:ea typeface="Droid Sans Fallback"/>
              </a:rPr>
              <a:t>Сапунов Валерий Алексеевич</a:t>
            </a:r>
            <a:endParaRPr lang="ru-RU" sz="2400" b="0" i="1" strike="noStrike" spc="-1">
              <a:solidFill>
                <a:srgbClr val="000000"/>
              </a:solidFill>
              <a:uFill>
                <a:solidFill>
                  <a:srgbClr val="FFFFFF"/>
                </a:solidFill>
              </a:uFill>
              <a:latin typeface="Arial"/>
            </a:endParaRPr>
          </a:p>
        </p:txBody>
      </p:sp>
      <p:sp>
        <p:nvSpPr>
          <p:cNvPr id="234" name="CustomShape 8"/>
          <p:cNvSpPr/>
          <p:nvPr/>
        </p:nvSpPr>
        <p:spPr>
          <a:xfrm>
            <a:off x="4475160" y="3090240"/>
            <a:ext cx="3633840" cy="8078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2400" b="0" i="1" strike="noStrike" spc="-1">
                <a:solidFill>
                  <a:srgbClr val="000000"/>
                </a:solidFill>
                <a:uFill>
                  <a:solidFill>
                    <a:srgbClr val="FFFFFF"/>
                  </a:solidFill>
                </a:uFill>
                <a:latin typeface="Arial"/>
                <a:ea typeface="Droid Sans Fallback"/>
              </a:rPr>
              <a:t>Руководитель: </a:t>
            </a:r>
            <a:endParaRPr lang="ru-RU" sz="2400" b="0" i="1" strike="noStrike" spc="-1">
              <a:solidFill>
                <a:srgbClr val="000000"/>
              </a:solidFill>
              <a:uFill>
                <a:solidFill>
                  <a:srgbClr val="FFFFFF"/>
                </a:solidFill>
              </a:uFill>
              <a:latin typeface="Arial"/>
            </a:endParaRPr>
          </a:p>
          <a:p>
            <a:pPr>
              <a:lnSpc>
                <a:spcPct val="100000"/>
              </a:lnSpc>
            </a:pPr>
            <a:r>
              <a:rPr lang="ru-RU" sz="2400" b="0" i="1" strike="noStrike" spc="-1">
                <a:solidFill>
                  <a:srgbClr val="000000"/>
                </a:solidFill>
                <a:uFill>
                  <a:solidFill>
                    <a:srgbClr val="FFFFFF"/>
                  </a:solidFill>
                </a:uFill>
                <a:latin typeface="Arial"/>
                <a:ea typeface="Droid Sans Fallback"/>
              </a:rPr>
              <a:t>к.т.н.,доцент Гриняк В. М.</a:t>
            </a:r>
            <a:endParaRPr lang="ru-RU" sz="2400" b="0" i="1"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 name="Рисунок 303"/>
          <p:cNvPicPr/>
          <p:nvPr/>
        </p:nvPicPr>
        <p:blipFill>
          <a:blip r:embed="rId3"/>
          <a:stretch/>
        </p:blipFill>
        <p:spPr>
          <a:xfrm>
            <a:off x="360000" y="864000"/>
            <a:ext cx="9423720" cy="4815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237" name="CustomShape 2"/>
          <p:cNvSpPr/>
          <p:nvPr/>
        </p:nvSpPr>
        <p:spPr>
          <a:xfrm>
            <a:off x="504000" y="2160000"/>
            <a:ext cx="9060480" cy="4461840"/>
          </a:xfrm>
          <a:prstGeom prst="rect">
            <a:avLst/>
          </a:prstGeom>
          <a:noFill/>
          <a:ln>
            <a:noFill/>
          </a:ln>
        </p:spPr>
        <p:style>
          <a:lnRef idx="0">
            <a:scrgbClr r="0" g="0" b="0"/>
          </a:lnRef>
          <a:fillRef idx="0">
            <a:scrgbClr r="0" g="0" b="0"/>
          </a:fillRef>
          <a:effectRef idx="0">
            <a:scrgbClr r="0" g="0" b="0"/>
          </a:effectRef>
          <a:fontRef idx="minor"/>
        </p:style>
      </p:sp>
      <p:sp>
        <p:nvSpPr>
          <p:cNvPr id="238" name="CustomShape 3"/>
          <p:cNvSpPr/>
          <p:nvPr/>
        </p:nvSpPr>
        <p:spPr>
          <a:xfrm>
            <a:off x="504000" y="504000"/>
            <a:ext cx="9209160" cy="4673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ru-RU" sz="2800" b="0" strike="noStrike" spc="-1">
                <a:solidFill>
                  <a:srgbClr val="000000"/>
                </a:solidFill>
                <a:uFill>
                  <a:solidFill>
                    <a:srgbClr val="FFFFFF"/>
                  </a:solidFill>
                </a:uFill>
                <a:latin typeface="Arial"/>
                <a:ea typeface="DejaVu Sans"/>
              </a:rPr>
              <a:t>Формирования GET-запроса протокола HTTP</a:t>
            </a:r>
            <a:endParaRPr lang="ru-RU" sz="2800" b="0" strike="noStrike" spc="-1">
              <a:solidFill>
                <a:srgbClr val="000000"/>
              </a:solidFill>
              <a:uFill>
                <a:solidFill>
                  <a:srgbClr val="FFFFFF"/>
                </a:solidFill>
              </a:uFill>
              <a:latin typeface="Arial"/>
            </a:endParaRPr>
          </a:p>
          <a:p>
            <a:pPr algn="ctr">
              <a:lnSpc>
                <a:spcPct val="100000"/>
              </a:lnSpc>
            </a:pPr>
            <a:endParaRPr lang="ru-RU" sz="2800" b="0" strike="noStrike" spc="-1">
              <a:solidFill>
                <a:srgbClr val="000000"/>
              </a:solidFill>
              <a:uFill>
                <a:solidFill>
                  <a:srgbClr val="FFFFFF"/>
                </a:solidFill>
              </a:uFill>
              <a:latin typeface="Arial"/>
            </a:endParaRPr>
          </a:p>
          <a:p>
            <a:pPr algn="ctr">
              <a:lnSpc>
                <a:spcPct val="100000"/>
              </a:lnSpc>
            </a:pPr>
            <a:r>
              <a:rPr lang="ru-RU" sz="1800" b="1" i="1" strike="noStrike" spc="-1">
                <a:solidFill>
                  <a:srgbClr val="000000"/>
                </a:solidFill>
                <a:uFill>
                  <a:solidFill>
                    <a:srgbClr val="FFFFFF"/>
                  </a:solidFill>
                </a:uFill>
                <a:latin typeface="Courier New"/>
                <a:ea typeface="DejaVu Sans"/>
              </a:rPr>
              <a:t>&lt;протокол&gt;://&lt;доменное имя&gt;/&lt;исполняемый файл&gt;?&lt;параметры&gt;</a:t>
            </a:r>
            <a:endParaRPr lang="ru-RU" sz="1800" b="0" strike="noStrike" spc="-1">
              <a:solidFill>
                <a:srgbClr val="000000"/>
              </a:solidFill>
              <a:uFill>
                <a:solidFill>
                  <a:srgbClr val="FFFFFF"/>
                </a:solidFill>
              </a:uFill>
              <a:latin typeface="Arial"/>
            </a:endParaRPr>
          </a:p>
          <a:p>
            <a:pPr algn="ctr">
              <a:lnSpc>
                <a:spcPct val="100000"/>
              </a:lnSpc>
            </a:pPr>
            <a:endParaRPr lang="ru-RU" sz="1800" b="0" strike="noStrike" spc="-1">
              <a:solidFill>
                <a:srgbClr val="000000"/>
              </a:solidFill>
              <a:uFill>
                <a:solidFill>
                  <a:srgbClr val="FFFFFF"/>
                </a:solidFill>
              </a:uFill>
              <a:latin typeface="Arial"/>
            </a:endParaRPr>
          </a:p>
          <a:p>
            <a:pPr algn="ctr">
              <a:lnSpc>
                <a:spcPct val="100000"/>
              </a:lnSpc>
            </a:pPr>
            <a:r>
              <a:rPr lang="ru-RU" sz="2000" b="0" i="1" strike="noStrike" spc="-1">
                <a:solidFill>
                  <a:srgbClr val="000000"/>
                </a:solidFill>
                <a:uFill>
                  <a:solidFill>
                    <a:srgbClr val="FFFFFF"/>
                  </a:solidFill>
                </a:uFill>
                <a:latin typeface="Courier New"/>
                <a:ea typeface="DejaVu Sans"/>
              </a:rPr>
              <a:t>https://api.rb24.com/flights?params</a:t>
            </a:r>
            <a:r>
              <a:rPr lang="ru-RU" sz="2000" b="0" strike="noStrike" spc="-1">
                <a:solidFill>
                  <a:srgbClr val="000000"/>
                </a:solidFill>
                <a:uFill>
                  <a:solidFill>
                    <a:srgbClr val="FFFFFF"/>
                  </a:solidFill>
                </a:uFill>
                <a:latin typeface="Courier New"/>
                <a:ea typeface="Times New Roman"/>
              </a:rPr>
              <a:t>={"bounds":{"northEast":{"lat":56.52,"lon":45.76},"southWest":{"lat":38.04,"lon":-14.26}}}</a:t>
            </a:r>
            <a:endParaRPr lang="ru-RU" sz="2000" b="0" strike="noStrike" spc="-1">
              <a:solidFill>
                <a:srgbClr val="000000"/>
              </a:solidFill>
              <a:uFill>
                <a:solidFill>
                  <a:srgbClr val="FFFFFF"/>
                </a:solidFill>
              </a:uFill>
              <a:latin typeface="Arial"/>
            </a:endParaRPr>
          </a:p>
          <a:p>
            <a:pPr algn="ctr">
              <a:lnSpc>
                <a:spcPct val="100000"/>
              </a:lnSpc>
            </a:pPr>
            <a:r>
              <a:rPr lang="ru-RU" sz="2800" b="0" strike="noStrike" spc="-1">
                <a:solidFill>
                  <a:srgbClr val="000000"/>
                </a:solidFill>
                <a:uFill>
                  <a:solidFill>
                    <a:srgbClr val="FFFFFF"/>
                  </a:solidFill>
                </a:uFill>
                <a:latin typeface="Arial"/>
                <a:ea typeface="Times New Roman"/>
              </a:rPr>
              <a:t>Разбор результата запроса</a:t>
            </a:r>
            <a:endParaRPr lang="ru-RU" sz="2800" b="0" strike="noStrike" spc="-1">
              <a:solidFill>
                <a:srgbClr val="000000"/>
              </a:solidFill>
              <a:uFill>
                <a:solidFill>
                  <a:srgbClr val="FFFFFF"/>
                </a:solidFill>
              </a:uFill>
              <a:latin typeface="Arial"/>
            </a:endParaRPr>
          </a:p>
          <a:p>
            <a:pPr algn="ctr">
              <a:lnSpc>
                <a:spcPct val="100000"/>
              </a:lnSpc>
            </a:pPr>
            <a:endParaRPr lang="ru-RU" sz="2800" b="0" strike="noStrike" spc="-1">
              <a:solidFill>
                <a:srgbClr val="000000"/>
              </a:solidFill>
              <a:uFill>
                <a:solidFill>
                  <a:srgbClr val="FFFFFF"/>
                </a:solidFill>
              </a:uFill>
              <a:latin typeface="Arial"/>
            </a:endParaRPr>
          </a:p>
          <a:p>
            <a:pPr algn="ctr">
              <a:lnSpc>
                <a:spcPct val="100000"/>
              </a:lnSpc>
            </a:pPr>
            <a:r>
              <a:rPr lang="ru-RU" sz="1800" b="0" strike="noStrike" spc="-1">
                <a:solidFill>
                  <a:srgbClr val="000000"/>
                </a:solidFill>
                <a:uFill>
                  <a:solidFill>
                    <a:srgbClr val="FFFFFF"/>
                  </a:solidFill>
                </a:uFill>
                <a:latin typeface="Arial"/>
                <a:ea typeface="Times New Roman"/>
              </a:rPr>
              <a:t>30140008:{co1:PGT, co2:PC, dst1:, dst2:, fal:38000, far:TC-AVP, farnd:TCAVP, fat:B738, fch:1459591171, fgs:441,…}</a:t>
            </a:r>
            <a:endParaRPr lang="ru-RU" sz="1800" b="0" strike="noStrike" spc="-1">
              <a:solidFill>
                <a:srgbClr val="000000"/>
              </a:solidFill>
              <a:uFill>
                <a:solidFill>
                  <a:srgbClr val="FFFFFF"/>
                </a:solidFill>
              </a:uFill>
              <a:latin typeface="Arial"/>
            </a:endParaRPr>
          </a:p>
          <a:p>
            <a:pPr algn="ctr">
              <a:lnSpc>
                <a:spcPct val="100000"/>
              </a:lnSpc>
            </a:pPr>
            <a:endParaRPr lang="ru-RU" sz="1800" b="0" strike="noStrike" spc="-1">
              <a:solidFill>
                <a:srgbClr val="000000"/>
              </a:solidFill>
              <a:uFill>
                <a:solidFill>
                  <a:srgbClr val="FFFFFF"/>
                </a:solidFill>
              </a:uFill>
              <a:latin typeface="Arial"/>
            </a:endParaRPr>
          </a:p>
          <a:p>
            <a:pPr algn="ctr">
              <a:lnSpc>
                <a:spcPct val="100000"/>
              </a:lnSpc>
            </a:pPr>
            <a:r>
              <a:rPr lang="ru-RU" sz="1800" b="0" strike="noStrike" spc="-1">
                <a:solidFill>
                  <a:srgbClr val="000000"/>
                </a:solidFill>
                <a:uFill>
                  <a:solidFill>
                    <a:srgbClr val="FFFFFF"/>
                  </a:solidFill>
                </a:uFill>
                <a:latin typeface="Arial"/>
                <a:ea typeface="Times New Roman"/>
              </a:rPr>
              <a:t>30144798:{co1:RYR, co2:FR, dst1:LROP, dst2:OTP, fal:0, far:EI-EBO, farnd:EIEBO, fat:B738, fch:1459591179, fgs:0,…}</a:t>
            </a:r>
            <a:endParaRPr lang="ru-RU"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9"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240" name="CustomShape 2"/>
          <p:cNvSpPr/>
          <p:nvPr/>
        </p:nvSpPr>
        <p:spPr>
          <a:xfrm>
            <a:off x="504000" y="2160000"/>
            <a:ext cx="9060480" cy="471564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nSpc>
                <a:spcPct val="100000"/>
              </a:lnSpc>
            </a:pPr>
            <a:endParaRPr lang="ru-RU" sz="1800" b="0" strike="noStrike" spc="-1">
              <a:solidFill>
                <a:srgbClr val="000000"/>
              </a:solidFill>
              <a:uFill>
                <a:solidFill>
                  <a:srgbClr val="FFFFFF"/>
                </a:solidFill>
              </a:uFill>
              <a:latin typeface="Arial"/>
            </a:endParaRPr>
          </a:p>
          <a:p>
            <a:pPr>
              <a:lnSpc>
                <a:spcPct val="100000"/>
              </a:lnSpc>
            </a:pPr>
            <a:endParaRPr lang="ru-RU" sz="1800" b="0" strike="noStrike" spc="-1">
              <a:solidFill>
                <a:srgbClr val="000000"/>
              </a:solidFill>
              <a:uFill>
                <a:solidFill>
                  <a:srgbClr val="FFFFFF"/>
                </a:solidFill>
              </a:uFill>
              <a:latin typeface="Arial"/>
            </a:endParaRPr>
          </a:p>
        </p:txBody>
      </p:sp>
      <p:pic>
        <p:nvPicPr>
          <p:cNvPr id="241" name="Рисунок 92"/>
          <p:cNvPicPr/>
          <p:nvPr/>
        </p:nvPicPr>
        <p:blipFill>
          <a:blip r:embed="rId3"/>
          <a:srcRect l="2554" r="3234" b="5926"/>
          <a:stretch/>
        </p:blipFill>
        <p:spPr>
          <a:xfrm>
            <a:off x="1008000" y="644760"/>
            <a:ext cx="8268480" cy="60681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2"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243" name="CustomShape 2"/>
          <p:cNvSpPr/>
          <p:nvPr/>
        </p:nvSpPr>
        <p:spPr>
          <a:xfrm>
            <a:off x="0" y="398880"/>
            <a:ext cx="10069560" cy="78696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2800" b="0" strike="noStrike" spc="-1">
                <a:solidFill>
                  <a:srgbClr val="333399"/>
                </a:solidFill>
                <a:uFill>
                  <a:solidFill>
                    <a:srgbClr val="FFFFFF"/>
                  </a:solidFill>
                </a:uFill>
                <a:latin typeface="Arial"/>
                <a:ea typeface="DejaVu Sans"/>
              </a:rPr>
              <a:t>Задача 4. Сглаживание</a:t>
            </a:r>
            <a:endParaRPr lang="ru-RU" sz="2800" b="0" strike="noStrike" spc="-1">
              <a:solidFill>
                <a:srgbClr val="000000"/>
              </a:solidFill>
              <a:uFill>
                <a:solidFill>
                  <a:srgbClr val="FFFFFF"/>
                </a:solidFill>
              </a:uFill>
              <a:latin typeface="Arial"/>
            </a:endParaRPr>
          </a:p>
        </p:txBody>
      </p:sp>
      <p:sp>
        <p:nvSpPr>
          <p:cNvPr id="244" name="Line 3"/>
          <p:cNvSpPr/>
          <p:nvPr/>
        </p:nvSpPr>
        <p:spPr>
          <a:xfrm>
            <a:off x="0" y="360000"/>
            <a:ext cx="1007964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45" name="Line 4"/>
          <p:cNvSpPr/>
          <p:nvPr/>
        </p:nvSpPr>
        <p:spPr>
          <a:xfrm>
            <a:off x="360" y="1223640"/>
            <a:ext cx="1007964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246" name="CustomShape 5"/>
          <p:cNvSpPr/>
          <p:nvPr/>
        </p:nvSpPr>
        <p:spPr>
          <a:xfrm>
            <a:off x="432000" y="2058480"/>
            <a:ext cx="9276840" cy="4527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247" name="CustomShape 6"/>
          <p:cNvSpPr/>
          <p:nvPr/>
        </p:nvSpPr>
        <p:spPr>
          <a:xfrm>
            <a:off x="504000" y="1944000"/>
            <a:ext cx="9060480" cy="29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p:txBody>
      </p:sp>
      <p:sp>
        <p:nvSpPr>
          <p:cNvPr id="248" name="CustomShape 7"/>
          <p:cNvSpPr/>
          <p:nvPr/>
        </p:nvSpPr>
        <p:spPr>
          <a:xfrm>
            <a:off x="648000" y="2019600"/>
            <a:ext cx="8844480" cy="926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ru-RU" sz="2400" b="0" strike="noStrike" spc="-1">
                <a:solidFill>
                  <a:srgbClr val="000000"/>
                </a:solidFill>
                <a:uFill>
                  <a:solidFill>
                    <a:srgbClr val="FFFFFF"/>
                  </a:solidFill>
                </a:uFill>
                <a:latin typeface="Times New Roman"/>
                <a:ea typeface="DejaVu Sans"/>
              </a:rPr>
              <a:t>Алгоритм непараметрического сглаживания с использованием локально-линейной регрессии (LOWESS – Locally weighted scatterplot smoothing).</a:t>
            </a:r>
            <a:endParaRPr lang="ru-RU" sz="2400" b="0" strike="noStrike" spc="-1">
              <a:solidFill>
                <a:srgbClr val="000000"/>
              </a:solidFill>
              <a:uFill>
                <a:solidFill>
                  <a:srgbClr val="FFFFFF"/>
                </a:solidFill>
              </a:uFill>
              <a:latin typeface="Arial"/>
            </a:endParaRPr>
          </a:p>
          <a:p>
            <a:pPr algn="just">
              <a:lnSpc>
                <a:spcPct val="100000"/>
              </a:lnSpc>
            </a:pPr>
            <a:r>
              <a:rPr lang="ru-RU" sz="2400" b="1" strike="noStrike" spc="-1">
                <a:solidFill>
                  <a:srgbClr val="000000"/>
                </a:solidFill>
                <a:uFill>
                  <a:solidFill>
                    <a:srgbClr val="FFFFFF"/>
                  </a:solidFill>
                </a:uFill>
                <a:latin typeface="Times New Roman"/>
                <a:ea typeface="DejaVu Sans"/>
              </a:rPr>
              <a:t>Вход: </a:t>
            </a:r>
            <a:r>
              <a:rPr lang="ru-RU" sz="2400" b="0" strike="noStrike" spc="-1">
                <a:solidFill>
                  <a:srgbClr val="000000"/>
                </a:solidFill>
                <a:uFill>
                  <a:solidFill>
                    <a:srgbClr val="FFFFFF"/>
                  </a:solidFill>
                </a:uFill>
                <a:latin typeface="Times New Roman"/>
                <a:ea typeface="DejaVu Sans"/>
              </a:rPr>
              <a:t>массив данных</a:t>
            </a:r>
            <a:r>
              <a:rPr lang="ru-RU" sz="2400" b="1" strike="noStrike" spc="-1">
                <a:solidFill>
                  <a:srgbClr val="000000"/>
                </a:solidFill>
                <a:uFill>
                  <a:solidFill>
                    <a:srgbClr val="FFFFFF"/>
                  </a:solidFill>
                </a:uFill>
                <a:latin typeface="Times New Roman"/>
                <a:ea typeface="DejaVu Sans"/>
              </a:rPr>
              <a:t> – </a:t>
            </a:r>
            <a:r>
              <a:rPr lang="ru-RU" sz="2400" b="0" strike="noStrike" spc="-1">
                <a:solidFill>
                  <a:srgbClr val="000000"/>
                </a:solidFill>
                <a:uFill>
                  <a:solidFill>
                    <a:srgbClr val="FFFFFF"/>
                  </a:solidFill>
                </a:uFill>
                <a:latin typeface="Times New Roman"/>
                <a:ea typeface="DejaVu Sans"/>
              </a:rPr>
              <a:t>приведенное время, высота над уровнем моря и скорость ВС. </a:t>
            </a:r>
            <a:endParaRPr lang="ru-RU" sz="2400" b="0" strike="noStrike" spc="-1">
              <a:solidFill>
                <a:srgbClr val="000000"/>
              </a:solidFill>
              <a:uFill>
                <a:solidFill>
                  <a:srgbClr val="FFFFFF"/>
                </a:solidFill>
              </a:uFill>
              <a:latin typeface="Arial"/>
            </a:endParaRPr>
          </a:p>
          <a:p>
            <a:pPr algn="just">
              <a:lnSpc>
                <a:spcPct val="100000"/>
              </a:lnSpc>
            </a:pPr>
            <a:r>
              <a:rPr lang="ru-RU" sz="2400" b="1" strike="noStrike" spc="-1">
                <a:solidFill>
                  <a:srgbClr val="000000"/>
                </a:solidFill>
                <a:uFill>
                  <a:solidFill>
                    <a:srgbClr val="FFFFFF"/>
                  </a:solidFill>
                </a:uFill>
                <a:latin typeface="Times New Roman"/>
                <a:ea typeface="DejaVu Sans"/>
              </a:rPr>
              <a:t>Параметры:</a:t>
            </a:r>
            <a:endParaRPr lang="ru-RU" sz="2400" b="0" strike="noStrike" spc="-1">
              <a:solidFill>
                <a:srgbClr val="000000"/>
              </a:solidFill>
              <a:uFill>
                <a:solidFill>
                  <a:srgbClr val="FFFFFF"/>
                </a:solidFill>
              </a:uFill>
              <a:latin typeface="Arial"/>
            </a:endParaRPr>
          </a:p>
          <a:p>
            <a:pPr algn="just">
              <a:lnSpc>
                <a:spcPct val="100000"/>
              </a:lnSpc>
            </a:pPr>
            <a:r>
              <a:rPr lang="ru-RU" sz="2400" b="0" strike="noStrike" spc="-1">
                <a:solidFill>
                  <a:srgbClr val="000000"/>
                </a:solidFill>
                <a:uFill>
                  <a:solidFill>
                    <a:srgbClr val="FFFFFF"/>
                  </a:solidFill>
                </a:uFill>
                <a:latin typeface="Times New Roman"/>
                <a:ea typeface="DejaVu Sans"/>
              </a:rPr>
              <a:t>Формула локально-линейной регрессии: 						,где		 – высота и скорость;   – независимая переменная(время);</a:t>
            </a:r>
            <a:endParaRPr lang="ru-RU" sz="2400" b="0" strike="noStrike" spc="-1">
              <a:solidFill>
                <a:srgbClr val="000000"/>
              </a:solidFill>
              <a:uFill>
                <a:solidFill>
                  <a:srgbClr val="FFFFFF"/>
                </a:solidFill>
              </a:uFill>
              <a:latin typeface="Arial"/>
            </a:endParaRPr>
          </a:p>
          <a:p>
            <a:pPr algn="just">
              <a:lnSpc>
                <a:spcPct val="100000"/>
              </a:lnSpc>
            </a:pPr>
            <a:r>
              <a:rPr lang="ru-RU" sz="2400" b="0" strike="noStrike" spc="-1">
                <a:solidFill>
                  <a:srgbClr val="000000"/>
                </a:solidFill>
                <a:uFill>
                  <a:solidFill>
                    <a:srgbClr val="FFFFFF"/>
                  </a:solidFill>
                </a:uFill>
                <a:latin typeface="Times New Roman"/>
                <a:ea typeface="DejaVu Sans"/>
              </a:rPr>
              <a:t>	 – коэффициенты регрессии; 	– случайные остатки. </a:t>
            </a:r>
            <a:endParaRPr lang="ru-RU" sz="2400" b="0" strike="noStrike" spc="-1">
              <a:solidFill>
                <a:srgbClr val="000000"/>
              </a:solidFill>
              <a:uFill>
                <a:solidFill>
                  <a:srgbClr val="FFFFFF"/>
                </a:solidFill>
              </a:uFill>
              <a:latin typeface="Arial"/>
            </a:endParaRPr>
          </a:p>
          <a:p>
            <a:pPr algn="just">
              <a:lnSpc>
                <a:spcPct val="100000"/>
              </a:lnSpc>
            </a:pPr>
            <a:r>
              <a:rPr lang="ru-RU" sz="2400" b="0" strike="noStrike" spc="-1">
                <a:solidFill>
                  <a:srgbClr val="000000"/>
                </a:solidFill>
                <a:uFill>
                  <a:solidFill>
                    <a:srgbClr val="FFFFFF"/>
                  </a:solidFill>
                </a:uFill>
                <a:latin typeface="Times New Roman"/>
                <a:ea typeface="DejaVu Sans"/>
              </a:rPr>
              <a:t>Ядро сглаживания: Ядро Гауса – </a:t>
            </a:r>
            <a:endParaRPr lang="ru-RU" sz="2400" b="0" strike="noStrike" spc="-1">
              <a:solidFill>
                <a:srgbClr val="000000"/>
              </a:solidFill>
              <a:uFill>
                <a:solidFill>
                  <a:srgbClr val="FFFFFF"/>
                </a:solidFill>
              </a:uFill>
              <a:latin typeface="Arial"/>
            </a:endParaRPr>
          </a:p>
          <a:p>
            <a:pPr algn="just">
              <a:lnSpc>
                <a:spcPct val="100000"/>
              </a:lnSpc>
            </a:pPr>
            <a:r>
              <a:rPr lang="ru-RU" sz="2400" b="0" strike="noStrike" spc="-1">
                <a:solidFill>
                  <a:srgbClr val="000000"/>
                </a:solidFill>
                <a:uFill>
                  <a:solidFill>
                    <a:srgbClr val="FFFFFF"/>
                  </a:solidFill>
                </a:uFill>
                <a:latin typeface="Times New Roman"/>
                <a:ea typeface="DejaVu Sans"/>
              </a:rPr>
              <a:t>Ширина окна: </a:t>
            </a:r>
            <a:endParaRPr lang="ru-RU" sz="2400" b="0" strike="noStrike" spc="-1">
              <a:solidFill>
                <a:srgbClr val="000000"/>
              </a:solidFill>
              <a:uFill>
                <a:solidFill>
                  <a:srgbClr val="FFFFFF"/>
                </a:solidFill>
              </a:uFill>
              <a:latin typeface="Arial"/>
            </a:endParaRPr>
          </a:p>
          <a:p>
            <a:pPr algn="just">
              <a:lnSpc>
                <a:spcPct val="100000"/>
              </a:lnSpc>
            </a:pPr>
            <a:endParaRPr lang="ru-RU" sz="2400" b="0" strike="noStrike" spc="-1">
              <a:solidFill>
                <a:srgbClr val="000000"/>
              </a:solidFill>
              <a:uFill>
                <a:solidFill>
                  <a:srgbClr val="FFFFFF"/>
                </a:solidFill>
              </a:uFill>
              <a:latin typeface="Arial"/>
            </a:endParaRPr>
          </a:p>
          <a:p>
            <a:pPr algn="just">
              <a:lnSpc>
                <a:spcPct val="100000"/>
              </a:lnSpc>
            </a:pPr>
            <a:r>
              <a:rPr lang="ru-RU" sz="2200" b="1" strike="noStrike" spc="-1">
                <a:solidFill>
                  <a:srgbClr val="000000"/>
                </a:solidFill>
                <a:uFill>
                  <a:solidFill>
                    <a:srgbClr val="FFFFFF"/>
                  </a:solidFill>
                </a:uFill>
                <a:latin typeface="Arial"/>
                <a:ea typeface="DejaVu Sans"/>
              </a:rPr>
              <a:t> </a:t>
            </a:r>
            <a:r>
              <a:rPr lang="ru-RU" sz="2200" b="0" strike="noStrike" spc="-1">
                <a:solidFill>
                  <a:srgbClr val="000000"/>
                </a:solidFill>
                <a:uFill>
                  <a:solidFill>
                    <a:srgbClr val="FFFFFF"/>
                  </a:solidFill>
                </a:uFill>
                <a:latin typeface="Arial"/>
                <a:ea typeface="DejaVu Sans"/>
              </a:rPr>
              <a:t> </a:t>
            </a:r>
            <a:endParaRPr lang="ru-RU" sz="2200" b="0" strike="noStrike" spc="-1">
              <a:solidFill>
                <a:srgbClr val="000000"/>
              </a:solidFill>
              <a:uFill>
                <a:solidFill>
                  <a:srgbClr val="FFFFFF"/>
                </a:solidFill>
              </a:uFill>
              <a:latin typeface="Arial"/>
            </a:endParaRPr>
          </a:p>
          <a:p>
            <a:pPr algn="just">
              <a:lnSpc>
                <a:spcPct val="100000"/>
              </a:lnSpc>
            </a:pPr>
            <a:endParaRPr lang="ru-RU" sz="2200" b="0" strike="noStrike" spc="-1">
              <a:solidFill>
                <a:srgbClr val="000000"/>
              </a:solidFill>
              <a:uFill>
                <a:solidFill>
                  <a:srgbClr val="FFFFFF"/>
                </a:solidFill>
              </a:uFill>
              <a:latin typeface="Arial"/>
            </a:endParaRPr>
          </a:p>
          <a:p>
            <a:pPr algn="just">
              <a:lnSpc>
                <a:spcPct val="100000"/>
              </a:lnSpc>
            </a:pPr>
            <a:endParaRPr lang="ru-RU" sz="2200" b="0" strike="noStrike" spc="-1">
              <a:solidFill>
                <a:srgbClr val="000000"/>
              </a:solidFill>
              <a:uFill>
                <a:solidFill>
                  <a:srgbClr val="FFFFFF"/>
                </a:solidFill>
              </a:uFill>
              <a:latin typeface="Arial"/>
            </a:endParaRPr>
          </a:p>
          <a:p>
            <a:pPr algn="just">
              <a:lnSpc>
                <a:spcPct val="100000"/>
              </a:lnSpc>
            </a:pPr>
            <a:r>
              <a:rPr lang="ru-RU" sz="1800" b="0" strike="noStrike" spc="-1">
                <a:solidFill>
                  <a:srgbClr val="000000"/>
                </a:solidFill>
                <a:uFill>
                  <a:solidFill>
                    <a:srgbClr val="FFFFFF"/>
                  </a:solidFill>
                </a:uFill>
                <a:latin typeface="Arial"/>
                <a:ea typeface="DejaVu Sans"/>
              </a:rPr>
              <a:t> </a:t>
            </a:r>
            <a:endParaRPr lang="ru-RU" sz="1800" b="0" strike="noStrike" spc="-1">
              <a:solidFill>
                <a:srgbClr val="000000"/>
              </a:solidFill>
              <a:uFill>
                <a:solidFill>
                  <a:srgbClr val="FFFFFF"/>
                </a:solidFill>
              </a:uFill>
              <a:latin typeface="Arial"/>
            </a:endParaRPr>
          </a:p>
        </p:txBody>
      </p:sp>
      <p:sp>
        <p:nvSpPr>
          <p:cNvPr id="249" name="CustomShape 8"/>
          <p:cNvSpPr/>
          <p:nvPr/>
        </p:nvSpPr>
        <p:spPr>
          <a:xfrm>
            <a:off x="6235560" y="4285080"/>
            <a:ext cx="284760" cy="375120"/>
          </a:xfrm>
          <a:custGeom>
            <a:avLst/>
            <a:gdLst/>
            <a:ahLst/>
            <a:cxnLst/>
            <a:rect l="l" t="t" r="r" b="b"/>
            <a:pathLst>
              <a:path w="808" h="1059">
                <a:moveTo>
                  <a:pt x="605" y="48"/>
                </a:moveTo>
                <a:lnTo>
                  <a:pt x="202" y="48"/>
                </a:lnTo>
                <a:lnTo>
                  <a:pt x="202" y="939"/>
                </a:lnTo>
                <a:cubicBezTo>
                  <a:pt x="202" y="978"/>
                  <a:pt x="212" y="1004"/>
                  <a:pt x="230" y="1019"/>
                </a:cubicBezTo>
                <a:cubicBezTo>
                  <a:pt x="245" y="1029"/>
                  <a:pt x="268" y="1034"/>
                  <a:pt x="303" y="1034"/>
                </a:cubicBezTo>
                <a:lnTo>
                  <a:pt x="303" y="1058"/>
                </a:lnTo>
                <a:lnTo>
                  <a:pt x="0" y="1058"/>
                </a:lnTo>
                <a:lnTo>
                  <a:pt x="0" y="1034"/>
                </a:lnTo>
                <a:cubicBezTo>
                  <a:pt x="34" y="1034"/>
                  <a:pt x="59" y="1029"/>
                  <a:pt x="73" y="1019"/>
                </a:cubicBezTo>
                <a:cubicBezTo>
                  <a:pt x="91" y="1004"/>
                  <a:pt x="101" y="978"/>
                  <a:pt x="101" y="939"/>
                </a:cubicBezTo>
                <a:lnTo>
                  <a:pt x="101" y="119"/>
                </a:lnTo>
                <a:cubicBezTo>
                  <a:pt x="101" y="80"/>
                  <a:pt x="91" y="54"/>
                  <a:pt x="73" y="39"/>
                </a:cubicBezTo>
                <a:cubicBezTo>
                  <a:pt x="58" y="29"/>
                  <a:pt x="33" y="24"/>
                  <a:pt x="0" y="24"/>
                </a:cubicBezTo>
                <a:lnTo>
                  <a:pt x="0" y="0"/>
                </a:lnTo>
                <a:lnTo>
                  <a:pt x="807" y="0"/>
                </a:lnTo>
                <a:lnTo>
                  <a:pt x="807" y="24"/>
                </a:lnTo>
                <a:cubicBezTo>
                  <a:pt x="774" y="24"/>
                  <a:pt x="749" y="29"/>
                  <a:pt x="734" y="39"/>
                </a:cubicBezTo>
                <a:cubicBezTo>
                  <a:pt x="716" y="54"/>
                  <a:pt x="708" y="80"/>
                  <a:pt x="708" y="119"/>
                </a:cubicBezTo>
                <a:lnTo>
                  <a:pt x="708" y="939"/>
                </a:lnTo>
                <a:cubicBezTo>
                  <a:pt x="708" y="977"/>
                  <a:pt x="716" y="1003"/>
                  <a:pt x="734" y="1019"/>
                </a:cubicBezTo>
                <a:cubicBezTo>
                  <a:pt x="747" y="1029"/>
                  <a:pt x="769" y="1034"/>
                  <a:pt x="798" y="1034"/>
                </a:cubicBezTo>
                <a:lnTo>
                  <a:pt x="807" y="1034"/>
                </a:lnTo>
                <a:lnTo>
                  <a:pt x="807" y="1058"/>
                </a:lnTo>
                <a:lnTo>
                  <a:pt x="505" y="1058"/>
                </a:lnTo>
                <a:lnTo>
                  <a:pt x="505" y="1035"/>
                </a:lnTo>
                <a:lnTo>
                  <a:pt x="532" y="1034"/>
                </a:lnTo>
                <a:cubicBezTo>
                  <a:pt x="580" y="1026"/>
                  <a:pt x="605" y="995"/>
                  <a:pt x="605" y="939"/>
                </a:cubicBezTo>
                <a:lnTo>
                  <a:pt x="605" y="48"/>
                </a:lnTo>
              </a:path>
            </a:pathLst>
          </a:custGeom>
          <a:solidFill>
            <a:srgbClr val="000000"/>
          </a:solidFill>
          <a:ln>
            <a:noFill/>
          </a:ln>
        </p:spPr>
        <p:style>
          <a:lnRef idx="0">
            <a:scrgbClr r="0" g="0" b="0"/>
          </a:lnRef>
          <a:fillRef idx="0">
            <a:scrgbClr r="0" g="0" b="0"/>
          </a:fillRef>
          <a:effectRef idx="0">
            <a:scrgbClr r="0" g="0" b="0"/>
          </a:effectRef>
          <a:fontRef idx="minor"/>
        </p:style>
      </p:sp>
      <p:sp>
        <p:nvSpPr>
          <p:cNvPr id="250" name="CustomShape 9"/>
          <p:cNvSpPr/>
          <p:nvPr/>
        </p:nvSpPr>
        <p:spPr>
          <a:xfrm>
            <a:off x="6257520" y="4734000"/>
            <a:ext cx="21240" cy="117720"/>
          </a:xfrm>
          <a:custGeom>
            <a:avLst/>
            <a:gdLst/>
            <a:ahLst/>
            <a:cxnLst/>
            <a:rect l="l" t="t" r="r" b="b"/>
            <a:pathLst>
              <a:path w="76" h="344">
                <a:moveTo>
                  <a:pt x="34" y="325"/>
                </a:moveTo>
                <a:lnTo>
                  <a:pt x="65" y="331"/>
                </a:lnTo>
                <a:lnTo>
                  <a:pt x="63" y="343"/>
                </a:lnTo>
                <a:lnTo>
                  <a:pt x="0" y="343"/>
                </a:lnTo>
                <a:lnTo>
                  <a:pt x="29" y="123"/>
                </a:lnTo>
                <a:lnTo>
                  <a:pt x="4" y="117"/>
                </a:lnTo>
                <a:lnTo>
                  <a:pt x="6" y="106"/>
                </a:lnTo>
                <a:lnTo>
                  <a:pt x="64" y="106"/>
                </a:lnTo>
                <a:lnTo>
                  <a:pt x="34" y="325"/>
                </a:lnTo>
                <a:moveTo>
                  <a:pt x="75" y="28"/>
                </a:moveTo>
                <a:cubicBezTo>
                  <a:pt x="75" y="31"/>
                  <a:pt x="75" y="35"/>
                  <a:pt x="74" y="38"/>
                </a:cubicBezTo>
                <a:cubicBezTo>
                  <a:pt x="73" y="42"/>
                  <a:pt x="71" y="44"/>
                  <a:pt x="69" y="47"/>
                </a:cubicBezTo>
                <a:cubicBezTo>
                  <a:pt x="67" y="50"/>
                  <a:pt x="66" y="51"/>
                  <a:pt x="63" y="52"/>
                </a:cubicBezTo>
                <a:cubicBezTo>
                  <a:pt x="60" y="54"/>
                  <a:pt x="57" y="55"/>
                  <a:pt x="55" y="55"/>
                </a:cubicBezTo>
                <a:cubicBezTo>
                  <a:pt x="52" y="55"/>
                  <a:pt x="49" y="54"/>
                  <a:pt x="47" y="52"/>
                </a:cubicBezTo>
                <a:cubicBezTo>
                  <a:pt x="44" y="51"/>
                  <a:pt x="42" y="50"/>
                  <a:pt x="40" y="47"/>
                </a:cubicBezTo>
                <a:cubicBezTo>
                  <a:pt x="38" y="44"/>
                  <a:pt x="37" y="42"/>
                  <a:pt x="36" y="38"/>
                </a:cubicBezTo>
                <a:cubicBezTo>
                  <a:pt x="34" y="35"/>
                  <a:pt x="34" y="31"/>
                  <a:pt x="34" y="28"/>
                </a:cubicBezTo>
                <a:cubicBezTo>
                  <a:pt x="34" y="24"/>
                  <a:pt x="34" y="20"/>
                  <a:pt x="36" y="17"/>
                </a:cubicBezTo>
                <a:cubicBezTo>
                  <a:pt x="37" y="13"/>
                  <a:pt x="38" y="11"/>
                  <a:pt x="40" y="8"/>
                </a:cubicBezTo>
                <a:cubicBezTo>
                  <a:pt x="42" y="5"/>
                  <a:pt x="44" y="4"/>
                  <a:pt x="47" y="2"/>
                </a:cubicBezTo>
                <a:cubicBezTo>
                  <a:pt x="49" y="1"/>
                  <a:pt x="52" y="0"/>
                  <a:pt x="55" y="0"/>
                </a:cubicBezTo>
                <a:cubicBezTo>
                  <a:pt x="57" y="0"/>
                  <a:pt x="60" y="1"/>
                  <a:pt x="63" y="2"/>
                </a:cubicBezTo>
                <a:cubicBezTo>
                  <a:pt x="66" y="4"/>
                  <a:pt x="67" y="5"/>
                  <a:pt x="69" y="8"/>
                </a:cubicBezTo>
                <a:cubicBezTo>
                  <a:pt x="71" y="11"/>
                  <a:pt x="73" y="13"/>
                  <a:pt x="74" y="17"/>
                </a:cubicBezTo>
                <a:cubicBezTo>
                  <a:pt x="75" y="20"/>
                  <a:pt x="75" y="24"/>
                  <a:pt x="75" y="28"/>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51" name="CustomShape 10"/>
          <p:cNvSpPr/>
          <p:nvPr/>
        </p:nvSpPr>
        <p:spPr>
          <a:xfrm>
            <a:off x="6313320" y="4772520"/>
            <a:ext cx="80640" cy="51480"/>
          </a:xfrm>
          <a:custGeom>
            <a:avLst/>
            <a:gdLst/>
            <a:ahLst/>
            <a:cxnLst/>
            <a:rect l="l" t="t" r="r" b="b"/>
            <a:pathLst>
              <a:path w="241" h="160">
                <a:moveTo>
                  <a:pt x="0" y="159"/>
                </a:moveTo>
                <a:lnTo>
                  <a:pt x="0" y="126"/>
                </a:lnTo>
                <a:lnTo>
                  <a:pt x="240" y="126"/>
                </a:lnTo>
                <a:lnTo>
                  <a:pt x="240" y="159"/>
                </a:lnTo>
                <a:lnTo>
                  <a:pt x="0" y="159"/>
                </a:lnTo>
                <a:moveTo>
                  <a:pt x="0" y="33"/>
                </a:moveTo>
                <a:lnTo>
                  <a:pt x="0" y="0"/>
                </a:lnTo>
                <a:lnTo>
                  <a:pt x="240" y="0"/>
                </a:lnTo>
                <a:lnTo>
                  <a:pt x="240" y="33"/>
                </a:lnTo>
                <a:lnTo>
                  <a:pt x="0" y="33"/>
                </a:lnTo>
              </a:path>
            </a:pathLst>
          </a:custGeom>
          <a:solidFill>
            <a:srgbClr val="000000"/>
          </a:solidFill>
          <a:ln>
            <a:noFill/>
          </a:ln>
        </p:spPr>
        <p:style>
          <a:lnRef idx="0">
            <a:scrgbClr r="0" g="0" b="0"/>
          </a:lnRef>
          <a:fillRef idx="0">
            <a:scrgbClr r="0" g="0" b="0"/>
          </a:fillRef>
          <a:effectRef idx="0">
            <a:scrgbClr r="0" g="0" b="0"/>
          </a:effectRef>
          <a:fontRef idx="minor"/>
        </p:style>
      </p:sp>
      <p:sp>
        <p:nvSpPr>
          <p:cNvPr id="252" name="CustomShape 11"/>
          <p:cNvSpPr/>
          <p:nvPr/>
        </p:nvSpPr>
        <p:spPr>
          <a:xfrm>
            <a:off x="6439320" y="4734720"/>
            <a:ext cx="46800" cy="117000"/>
          </a:xfrm>
          <a:custGeom>
            <a:avLst/>
            <a:gdLst/>
            <a:ahLst/>
            <a:cxnLst/>
            <a:rect l="l" t="t" r="r" b="b"/>
            <a:pathLst>
              <a:path w="147" h="342">
                <a:moveTo>
                  <a:pt x="91" y="321"/>
                </a:moveTo>
                <a:lnTo>
                  <a:pt x="146" y="328"/>
                </a:lnTo>
                <a:lnTo>
                  <a:pt x="146" y="341"/>
                </a:lnTo>
                <a:lnTo>
                  <a:pt x="0" y="341"/>
                </a:lnTo>
                <a:lnTo>
                  <a:pt x="0" y="328"/>
                </a:lnTo>
                <a:lnTo>
                  <a:pt x="56" y="321"/>
                </a:lnTo>
                <a:lnTo>
                  <a:pt x="56" y="45"/>
                </a:lnTo>
                <a:lnTo>
                  <a:pt x="1" y="69"/>
                </a:lnTo>
                <a:lnTo>
                  <a:pt x="1" y="56"/>
                </a:lnTo>
                <a:lnTo>
                  <a:pt x="80" y="0"/>
                </a:lnTo>
                <a:lnTo>
                  <a:pt x="91" y="0"/>
                </a:lnTo>
                <a:lnTo>
                  <a:pt x="91" y="321"/>
                </a:lnTo>
              </a:path>
            </a:pathLst>
          </a:custGeom>
          <a:solidFill>
            <a:srgbClr val="000000"/>
          </a:solidFill>
          <a:ln>
            <a:noFill/>
          </a:ln>
        </p:spPr>
        <p:style>
          <a:lnRef idx="0">
            <a:scrgbClr r="0" g="0" b="0"/>
          </a:lnRef>
          <a:fillRef idx="0">
            <a:scrgbClr r="0" g="0" b="0"/>
          </a:fillRef>
          <a:effectRef idx="0">
            <a:scrgbClr r="0" g="0" b="0"/>
          </a:effectRef>
          <a:fontRef idx="minor"/>
        </p:style>
      </p:sp>
      <p:sp>
        <p:nvSpPr>
          <p:cNvPr id="253" name="CustomShape 12"/>
          <p:cNvSpPr/>
          <p:nvPr/>
        </p:nvSpPr>
        <p:spPr>
          <a:xfrm>
            <a:off x="6351120" y="4152240"/>
            <a:ext cx="57600" cy="82080"/>
          </a:xfrm>
          <a:custGeom>
            <a:avLst/>
            <a:gdLst/>
            <a:ahLst/>
            <a:cxnLst/>
            <a:rect l="l" t="t" r="r" b="b"/>
            <a:pathLst>
              <a:path w="177" h="245">
                <a:moveTo>
                  <a:pt x="138" y="55"/>
                </a:moveTo>
                <a:cubicBezTo>
                  <a:pt x="138" y="47"/>
                  <a:pt x="137" y="41"/>
                  <a:pt x="134" y="36"/>
                </a:cubicBezTo>
                <a:cubicBezTo>
                  <a:pt x="131" y="32"/>
                  <a:pt x="126" y="29"/>
                  <a:pt x="118" y="29"/>
                </a:cubicBezTo>
                <a:cubicBezTo>
                  <a:pt x="113" y="29"/>
                  <a:pt x="107" y="31"/>
                  <a:pt x="101" y="35"/>
                </a:cubicBezTo>
                <a:cubicBezTo>
                  <a:pt x="95" y="37"/>
                  <a:pt x="89" y="42"/>
                  <a:pt x="84" y="47"/>
                </a:cubicBezTo>
                <a:cubicBezTo>
                  <a:pt x="78" y="52"/>
                  <a:pt x="73" y="58"/>
                  <a:pt x="68" y="65"/>
                </a:cubicBezTo>
                <a:cubicBezTo>
                  <a:pt x="63" y="72"/>
                  <a:pt x="60" y="78"/>
                  <a:pt x="56" y="84"/>
                </a:cubicBezTo>
                <a:lnTo>
                  <a:pt x="33" y="244"/>
                </a:lnTo>
                <a:lnTo>
                  <a:pt x="0" y="244"/>
                </a:lnTo>
                <a:lnTo>
                  <a:pt x="31" y="24"/>
                </a:lnTo>
                <a:lnTo>
                  <a:pt x="7" y="18"/>
                </a:lnTo>
                <a:lnTo>
                  <a:pt x="9" y="6"/>
                </a:lnTo>
                <a:lnTo>
                  <a:pt x="65" y="6"/>
                </a:lnTo>
                <a:lnTo>
                  <a:pt x="60" y="54"/>
                </a:lnTo>
                <a:cubicBezTo>
                  <a:pt x="65" y="46"/>
                  <a:pt x="70" y="39"/>
                  <a:pt x="76" y="32"/>
                </a:cubicBezTo>
                <a:cubicBezTo>
                  <a:pt x="81" y="26"/>
                  <a:pt x="88" y="19"/>
                  <a:pt x="93" y="15"/>
                </a:cubicBezTo>
                <a:cubicBezTo>
                  <a:pt x="99" y="10"/>
                  <a:pt x="106" y="6"/>
                  <a:pt x="112" y="4"/>
                </a:cubicBezTo>
                <a:cubicBezTo>
                  <a:pt x="118" y="1"/>
                  <a:pt x="125" y="0"/>
                  <a:pt x="131" y="0"/>
                </a:cubicBezTo>
                <a:cubicBezTo>
                  <a:pt x="137" y="0"/>
                  <a:pt x="143" y="1"/>
                  <a:pt x="148" y="3"/>
                </a:cubicBezTo>
                <a:cubicBezTo>
                  <a:pt x="154" y="5"/>
                  <a:pt x="157" y="8"/>
                  <a:pt x="161" y="12"/>
                </a:cubicBezTo>
                <a:cubicBezTo>
                  <a:pt x="164" y="17"/>
                  <a:pt x="167" y="22"/>
                  <a:pt x="170" y="29"/>
                </a:cubicBezTo>
                <a:cubicBezTo>
                  <a:pt x="172" y="36"/>
                  <a:pt x="173" y="44"/>
                  <a:pt x="173" y="53"/>
                </a:cubicBezTo>
                <a:cubicBezTo>
                  <a:pt x="173" y="55"/>
                  <a:pt x="173" y="58"/>
                  <a:pt x="172" y="61"/>
                </a:cubicBezTo>
                <a:cubicBezTo>
                  <a:pt x="172" y="65"/>
                  <a:pt x="171" y="68"/>
                  <a:pt x="171" y="73"/>
                </a:cubicBezTo>
                <a:cubicBezTo>
                  <a:pt x="170" y="77"/>
                  <a:pt x="170" y="81"/>
                  <a:pt x="169" y="85"/>
                </a:cubicBezTo>
                <a:cubicBezTo>
                  <a:pt x="168" y="89"/>
                  <a:pt x="168" y="93"/>
                  <a:pt x="167" y="97"/>
                </a:cubicBezTo>
                <a:lnTo>
                  <a:pt x="149" y="226"/>
                </a:lnTo>
                <a:lnTo>
                  <a:pt x="176" y="232"/>
                </a:lnTo>
                <a:lnTo>
                  <a:pt x="174" y="244"/>
                </a:lnTo>
                <a:lnTo>
                  <a:pt x="113" y="244"/>
                </a:lnTo>
                <a:lnTo>
                  <a:pt x="134" y="97"/>
                </a:lnTo>
                <a:cubicBezTo>
                  <a:pt x="135" y="93"/>
                  <a:pt x="135" y="89"/>
                  <a:pt x="135" y="85"/>
                </a:cubicBezTo>
                <a:cubicBezTo>
                  <a:pt x="136" y="81"/>
                  <a:pt x="136" y="77"/>
                  <a:pt x="137" y="74"/>
                </a:cubicBezTo>
                <a:cubicBezTo>
                  <a:pt x="137" y="69"/>
                  <a:pt x="138" y="66"/>
                  <a:pt x="138" y="63"/>
                </a:cubicBezTo>
                <a:cubicBezTo>
                  <a:pt x="138" y="59"/>
                  <a:pt x="138" y="57"/>
                  <a:pt x="138" y="55"/>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54" name="CustomShape 13"/>
          <p:cNvSpPr/>
          <p:nvPr/>
        </p:nvSpPr>
        <p:spPr>
          <a:xfrm>
            <a:off x="6595560" y="4374360"/>
            <a:ext cx="100080" cy="208080"/>
          </a:xfrm>
          <a:custGeom>
            <a:avLst/>
            <a:gdLst/>
            <a:ahLst/>
            <a:cxnLst/>
            <a:rect l="l" t="t" r="r" b="b"/>
            <a:pathLst>
              <a:path w="295" h="595">
                <a:moveTo>
                  <a:pt x="80" y="29"/>
                </a:moveTo>
                <a:lnTo>
                  <a:pt x="40" y="18"/>
                </a:lnTo>
                <a:lnTo>
                  <a:pt x="43" y="0"/>
                </a:lnTo>
                <a:lnTo>
                  <a:pt x="141" y="0"/>
                </a:lnTo>
                <a:lnTo>
                  <a:pt x="111" y="206"/>
                </a:lnTo>
                <a:cubicBezTo>
                  <a:pt x="110" y="211"/>
                  <a:pt x="109" y="219"/>
                  <a:pt x="108" y="226"/>
                </a:cubicBezTo>
                <a:cubicBezTo>
                  <a:pt x="106" y="234"/>
                  <a:pt x="105" y="242"/>
                  <a:pt x="105" y="249"/>
                </a:cubicBezTo>
                <a:cubicBezTo>
                  <a:pt x="104" y="256"/>
                  <a:pt x="103" y="263"/>
                  <a:pt x="102" y="269"/>
                </a:cubicBezTo>
                <a:cubicBezTo>
                  <a:pt x="101" y="274"/>
                  <a:pt x="100" y="279"/>
                  <a:pt x="99" y="281"/>
                </a:cubicBezTo>
                <a:cubicBezTo>
                  <a:pt x="107" y="268"/>
                  <a:pt x="115" y="257"/>
                  <a:pt x="124" y="245"/>
                </a:cubicBezTo>
                <a:cubicBezTo>
                  <a:pt x="133" y="234"/>
                  <a:pt x="143" y="225"/>
                  <a:pt x="153" y="217"/>
                </a:cubicBezTo>
                <a:cubicBezTo>
                  <a:pt x="163" y="209"/>
                  <a:pt x="174" y="203"/>
                  <a:pt x="185" y="197"/>
                </a:cubicBezTo>
                <a:cubicBezTo>
                  <a:pt x="196" y="193"/>
                  <a:pt x="208" y="190"/>
                  <a:pt x="218" y="190"/>
                </a:cubicBezTo>
                <a:cubicBezTo>
                  <a:pt x="229" y="190"/>
                  <a:pt x="238" y="192"/>
                  <a:pt x="247" y="195"/>
                </a:cubicBezTo>
                <a:cubicBezTo>
                  <a:pt x="255" y="199"/>
                  <a:pt x="263" y="204"/>
                  <a:pt x="269" y="211"/>
                </a:cubicBezTo>
                <a:cubicBezTo>
                  <a:pt x="274" y="219"/>
                  <a:pt x="280" y="227"/>
                  <a:pt x="283" y="239"/>
                </a:cubicBezTo>
                <a:cubicBezTo>
                  <a:pt x="286" y="250"/>
                  <a:pt x="288" y="264"/>
                  <a:pt x="288" y="279"/>
                </a:cubicBezTo>
                <a:cubicBezTo>
                  <a:pt x="288" y="282"/>
                  <a:pt x="287" y="287"/>
                  <a:pt x="287" y="292"/>
                </a:cubicBezTo>
                <a:cubicBezTo>
                  <a:pt x="286" y="298"/>
                  <a:pt x="285" y="304"/>
                  <a:pt x="284" y="311"/>
                </a:cubicBezTo>
                <a:cubicBezTo>
                  <a:pt x="283" y="318"/>
                  <a:pt x="283" y="324"/>
                  <a:pt x="282" y="332"/>
                </a:cubicBezTo>
                <a:cubicBezTo>
                  <a:pt x="281" y="339"/>
                  <a:pt x="280" y="345"/>
                  <a:pt x="279" y="351"/>
                </a:cubicBezTo>
                <a:lnTo>
                  <a:pt x="249" y="565"/>
                </a:lnTo>
                <a:lnTo>
                  <a:pt x="294" y="575"/>
                </a:lnTo>
                <a:lnTo>
                  <a:pt x="292" y="594"/>
                </a:lnTo>
                <a:lnTo>
                  <a:pt x="189" y="594"/>
                </a:lnTo>
                <a:lnTo>
                  <a:pt x="224" y="351"/>
                </a:lnTo>
                <a:cubicBezTo>
                  <a:pt x="225" y="344"/>
                  <a:pt x="226" y="338"/>
                  <a:pt x="227" y="331"/>
                </a:cubicBezTo>
                <a:cubicBezTo>
                  <a:pt x="227" y="325"/>
                  <a:pt x="228" y="318"/>
                  <a:pt x="228" y="312"/>
                </a:cubicBezTo>
                <a:cubicBezTo>
                  <a:pt x="229" y="305"/>
                  <a:pt x="230" y="299"/>
                  <a:pt x="231" y="294"/>
                </a:cubicBezTo>
                <a:cubicBezTo>
                  <a:pt x="231" y="289"/>
                  <a:pt x="231" y="284"/>
                  <a:pt x="231" y="281"/>
                </a:cubicBezTo>
                <a:cubicBezTo>
                  <a:pt x="231" y="268"/>
                  <a:pt x="228" y="258"/>
                  <a:pt x="223" y="250"/>
                </a:cubicBezTo>
                <a:cubicBezTo>
                  <a:pt x="217" y="242"/>
                  <a:pt x="209" y="239"/>
                  <a:pt x="198" y="239"/>
                </a:cubicBezTo>
                <a:cubicBezTo>
                  <a:pt x="188" y="239"/>
                  <a:pt x="178" y="242"/>
                  <a:pt x="168" y="247"/>
                </a:cubicBezTo>
                <a:cubicBezTo>
                  <a:pt x="158" y="252"/>
                  <a:pt x="149" y="259"/>
                  <a:pt x="139" y="267"/>
                </a:cubicBezTo>
                <a:cubicBezTo>
                  <a:pt x="130" y="276"/>
                  <a:pt x="122" y="286"/>
                  <a:pt x="114" y="296"/>
                </a:cubicBezTo>
                <a:cubicBezTo>
                  <a:pt x="105" y="307"/>
                  <a:pt x="99" y="319"/>
                  <a:pt x="94" y="329"/>
                </a:cubicBezTo>
                <a:lnTo>
                  <a:pt x="56" y="594"/>
                </a:lnTo>
                <a:lnTo>
                  <a:pt x="0" y="594"/>
                </a:lnTo>
                <a:lnTo>
                  <a:pt x="80" y="29"/>
                </a:lnTo>
              </a:path>
            </a:pathLst>
          </a:custGeom>
          <a:solidFill>
            <a:srgbClr val="000000"/>
          </a:solidFill>
          <a:ln>
            <a:noFill/>
          </a:ln>
        </p:spPr>
        <p:style>
          <a:lnRef idx="0">
            <a:scrgbClr r="0" g="0" b="0"/>
          </a:lnRef>
          <a:fillRef idx="0">
            <a:scrgbClr r="0" g="0" b="0"/>
          </a:fillRef>
          <a:effectRef idx="0">
            <a:scrgbClr r="0" g="0" b="0"/>
          </a:effectRef>
          <a:fontRef idx="minor"/>
        </p:style>
      </p:sp>
      <p:sp>
        <p:nvSpPr>
          <p:cNvPr id="255" name="CustomShape 14"/>
          <p:cNvSpPr/>
          <p:nvPr/>
        </p:nvSpPr>
        <p:spPr>
          <a:xfrm>
            <a:off x="6739200" y="4540680"/>
            <a:ext cx="21600" cy="117720"/>
          </a:xfrm>
          <a:custGeom>
            <a:avLst/>
            <a:gdLst/>
            <a:ahLst/>
            <a:cxnLst/>
            <a:rect l="l" t="t" r="r" b="b"/>
            <a:pathLst>
              <a:path w="77" h="344">
                <a:moveTo>
                  <a:pt x="35" y="325"/>
                </a:moveTo>
                <a:lnTo>
                  <a:pt x="65" y="332"/>
                </a:lnTo>
                <a:lnTo>
                  <a:pt x="63" y="343"/>
                </a:lnTo>
                <a:lnTo>
                  <a:pt x="0" y="343"/>
                </a:lnTo>
                <a:lnTo>
                  <a:pt x="30" y="123"/>
                </a:lnTo>
                <a:lnTo>
                  <a:pt x="5" y="117"/>
                </a:lnTo>
                <a:lnTo>
                  <a:pt x="6" y="106"/>
                </a:lnTo>
                <a:lnTo>
                  <a:pt x="64" y="106"/>
                </a:lnTo>
                <a:lnTo>
                  <a:pt x="35" y="325"/>
                </a:lnTo>
                <a:moveTo>
                  <a:pt x="76" y="28"/>
                </a:moveTo>
                <a:cubicBezTo>
                  <a:pt x="76" y="31"/>
                  <a:pt x="76" y="35"/>
                  <a:pt x="74" y="38"/>
                </a:cubicBezTo>
                <a:cubicBezTo>
                  <a:pt x="73" y="42"/>
                  <a:pt x="72" y="44"/>
                  <a:pt x="70" y="47"/>
                </a:cubicBezTo>
                <a:cubicBezTo>
                  <a:pt x="68" y="50"/>
                  <a:pt x="66" y="52"/>
                  <a:pt x="63" y="52"/>
                </a:cubicBezTo>
                <a:cubicBezTo>
                  <a:pt x="61" y="54"/>
                  <a:pt x="58" y="55"/>
                  <a:pt x="55" y="55"/>
                </a:cubicBezTo>
                <a:cubicBezTo>
                  <a:pt x="53" y="55"/>
                  <a:pt x="50" y="54"/>
                  <a:pt x="47" y="52"/>
                </a:cubicBezTo>
                <a:cubicBezTo>
                  <a:pt x="44" y="52"/>
                  <a:pt x="43" y="50"/>
                  <a:pt x="41" y="47"/>
                </a:cubicBezTo>
                <a:cubicBezTo>
                  <a:pt x="38" y="44"/>
                  <a:pt x="37" y="42"/>
                  <a:pt x="36" y="38"/>
                </a:cubicBezTo>
                <a:cubicBezTo>
                  <a:pt x="35" y="35"/>
                  <a:pt x="35" y="31"/>
                  <a:pt x="35" y="28"/>
                </a:cubicBezTo>
                <a:cubicBezTo>
                  <a:pt x="35" y="24"/>
                  <a:pt x="35" y="21"/>
                  <a:pt x="36" y="17"/>
                </a:cubicBezTo>
                <a:cubicBezTo>
                  <a:pt x="37" y="13"/>
                  <a:pt x="38" y="11"/>
                  <a:pt x="41" y="8"/>
                </a:cubicBezTo>
                <a:cubicBezTo>
                  <a:pt x="43" y="5"/>
                  <a:pt x="44" y="4"/>
                  <a:pt x="47" y="2"/>
                </a:cubicBezTo>
                <a:cubicBezTo>
                  <a:pt x="50" y="1"/>
                  <a:pt x="53" y="0"/>
                  <a:pt x="55" y="0"/>
                </a:cubicBezTo>
                <a:cubicBezTo>
                  <a:pt x="58" y="0"/>
                  <a:pt x="61" y="1"/>
                  <a:pt x="63" y="2"/>
                </a:cubicBezTo>
                <a:cubicBezTo>
                  <a:pt x="66" y="4"/>
                  <a:pt x="68" y="5"/>
                  <a:pt x="70" y="8"/>
                </a:cubicBezTo>
                <a:cubicBezTo>
                  <a:pt x="72" y="11"/>
                  <a:pt x="73" y="13"/>
                  <a:pt x="74" y="17"/>
                </a:cubicBezTo>
                <a:cubicBezTo>
                  <a:pt x="76" y="21"/>
                  <a:pt x="76" y="24"/>
                  <a:pt x="76" y="28"/>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56" name="CustomShape 15"/>
          <p:cNvSpPr/>
          <p:nvPr/>
        </p:nvSpPr>
        <p:spPr>
          <a:xfrm>
            <a:off x="6815160" y="4446360"/>
            <a:ext cx="103320" cy="138600"/>
          </a:xfrm>
          <a:custGeom>
            <a:avLst/>
            <a:gdLst/>
            <a:ahLst/>
            <a:cxnLst/>
            <a:rect l="l" t="t" r="r" b="b"/>
            <a:pathLst>
              <a:path w="304" h="402">
                <a:moveTo>
                  <a:pt x="226" y="136"/>
                </a:moveTo>
                <a:cubicBezTo>
                  <a:pt x="234" y="120"/>
                  <a:pt x="240" y="105"/>
                  <a:pt x="243" y="92"/>
                </a:cubicBezTo>
                <a:cubicBezTo>
                  <a:pt x="247" y="78"/>
                  <a:pt x="248" y="66"/>
                  <a:pt x="248" y="56"/>
                </a:cubicBezTo>
                <a:cubicBezTo>
                  <a:pt x="248" y="45"/>
                  <a:pt x="246" y="37"/>
                  <a:pt x="241" y="31"/>
                </a:cubicBezTo>
                <a:cubicBezTo>
                  <a:pt x="236" y="25"/>
                  <a:pt x="231" y="20"/>
                  <a:pt x="226" y="19"/>
                </a:cubicBezTo>
                <a:lnTo>
                  <a:pt x="228" y="0"/>
                </a:lnTo>
                <a:lnTo>
                  <a:pt x="294" y="0"/>
                </a:lnTo>
                <a:cubicBezTo>
                  <a:pt x="295" y="3"/>
                  <a:pt x="297" y="5"/>
                  <a:pt x="300" y="11"/>
                </a:cubicBezTo>
                <a:cubicBezTo>
                  <a:pt x="302" y="15"/>
                  <a:pt x="303" y="20"/>
                  <a:pt x="303" y="26"/>
                </a:cubicBezTo>
                <a:cubicBezTo>
                  <a:pt x="303" y="35"/>
                  <a:pt x="301" y="47"/>
                  <a:pt x="297" y="62"/>
                </a:cubicBezTo>
                <a:cubicBezTo>
                  <a:pt x="294" y="77"/>
                  <a:pt x="285" y="96"/>
                  <a:pt x="274" y="119"/>
                </a:cubicBezTo>
                <a:lnTo>
                  <a:pt x="129" y="401"/>
                </a:lnTo>
                <a:lnTo>
                  <a:pt x="104" y="401"/>
                </a:lnTo>
                <a:lnTo>
                  <a:pt x="39" y="29"/>
                </a:lnTo>
                <a:lnTo>
                  <a:pt x="0" y="19"/>
                </a:lnTo>
                <a:lnTo>
                  <a:pt x="2" y="0"/>
                </a:lnTo>
                <a:lnTo>
                  <a:pt x="91" y="0"/>
                </a:lnTo>
                <a:lnTo>
                  <a:pt x="141" y="306"/>
                </a:lnTo>
                <a:lnTo>
                  <a:pt x="226" y="136"/>
                </a:lnTo>
              </a:path>
            </a:pathLst>
          </a:custGeom>
          <a:solidFill>
            <a:srgbClr val="000000"/>
          </a:solidFill>
          <a:ln>
            <a:noFill/>
          </a:ln>
        </p:spPr>
        <p:style>
          <a:lnRef idx="0">
            <a:scrgbClr r="0" g="0" b="0"/>
          </a:lnRef>
          <a:fillRef idx="0">
            <a:scrgbClr r="0" g="0" b="0"/>
          </a:fillRef>
          <a:effectRef idx="0">
            <a:scrgbClr r="0" g="0" b="0"/>
          </a:effectRef>
          <a:fontRef idx="minor"/>
        </p:style>
      </p:sp>
      <p:sp>
        <p:nvSpPr>
          <p:cNvPr id="257" name="CustomShape 16"/>
          <p:cNvSpPr/>
          <p:nvPr/>
        </p:nvSpPr>
        <p:spPr>
          <a:xfrm>
            <a:off x="6931800" y="4540680"/>
            <a:ext cx="21600" cy="117720"/>
          </a:xfrm>
          <a:custGeom>
            <a:avLst/>
            <a:gdLst/>
            <a:ahLst/>
            <a:cxnLst/>
            <a:rect l="l" t="t" r="r" b="b"/>
            <a:pathLst>
              <a:path w="77" h="344">
                <a:moveTo>
                  <a:pt x="35" y="325"/>
                </a:moveTo>
                <a:lnTo>
                  <a:pt x="65" y="332"/>
                </a:lnTo>
                <a:lnTo>
                  <a:pt x="64" y="343"/>
                </a:lnTo>
                <a:lnTo>
                  <a:pt x="0" y="343"/>
                </a:lnTo>
                <a:lnTo>
                  <a:pt x="30" y="123"/>
                </a:lnTo>
                <a:lnTo>
                  <a:pt x="5" y="117"/>
                </a:lnTo>
                <a:lnTo>
                  <a:pt x="7" y="106"/>
                </a:lnTo>
                <a:lnTo>
                  <a:pt x="64" y="106"/>
                </a:lnTo>
                <a:lnTo>
                  <a:pt x="35" y="325"/>
                </a:lnTo>
                <a:moveTo>
                  <a:pt x="76" y="28"/>
                </a:moveTo>
                <a:cubicBezTo>
                  <a:pt x="76" y="31"/>
                  <a:pt x="76" y="35"/>
                  <a:pt x="74" y="38"/>
                </a:cubicBezTo>
                <a:cubicBezTo>
                  <a:pt x="73" y="42"/>
                  <a:pt x="72" y="44"/>
                  <a:pt x="70" y="47"/>
                </a:cubicBezTo>
                <a:cubicBezTo>
                  <a:pt x="68" y="50"/>
                  <a:pt x="66" y="52"/>
                  <a:pt x="64" y="52"/>
                </a:cubicBezTo>
                <a:cubicBezTo>
                  <a:pt x="61" y="54"/>
                  <a:pt x="58" y="55"/>
                  <a:pt x="55" y="55"/>
                </a:cubicBezTo>
                <a:cubicBezTo>
                  <a:pt x="53" y="55"/>
                  <a:pt x="50" y="54"/>
                  <a:pt x="47" y="52"/>
                </a:cubicBezTo>
                <a:cubicBezTo>
                  <a:pt x="45" y="52"/>
                  <a:pt x="43" y="50"/>
                  <a:pt x="41" y="47"/>
                </a:cubicBezTo>
                <a:cubicBezTo>
                  <a:pt x="38" y="44"/>
                  <a:pt x="37" y="42"/>
                  <a:pt x="36" y="38"/>
                </a:cubicBezTo>
                <a:cubicBezTo>
                  <a:pt x="35" y="35"/>
                  <a:pt x="35" y="31"/>
                  <a:pt x="35" y="28"/>
                </a:cubicBezTo>
                <a:cubicBezTo>
                  <a:pt x="35" y="24"/>
                  <a:pt x="35" y="21"/>
                  <a:pt x="36" y="17"/>
                </a:cubicBezTo>
                <a:cubicBezTo>
                  <a:pt x="37" y="13"/>
                  <a:pt x="38" y="11"/>
                  <a:pt x="41" y="8"/>
                </a:cubicBezTo>
                <a:cubicBezTo>
                  <a:pt x="43" y="5"/>
                  <a:pt x="45" y="4"/>
                  <a:pt x="47" y="2"/>
                </a:cubicBezTo>
                <a:cubicBezTo>
                  <a:pt x="50" y="1"/>
                  <a:pt x="53" y="0"/>
                  <a:pt x="55" y="0"/>
                </a:cubicBezTo>
                <a:cubicBezTo>
                  <a:pt x="58" y="0"/>
                  <a:pt x="61" y="1"/>
                  <a:pt x="64" y="2"/>
                </a:cubicBezTo>
                <a:cubicBezTo>
                  <a:pt x="66" y="4"/>
                  <a:pt x="68" y="5"/>
                  <a:pt x="70" y="8"/>
                </a:cubicBezTo>
                <a:cubicBezTo>
                  <a:pt x="72" y="11"/>
                  <a:pt x="73" y="13"/>
                  <a:pt x="74" y="17"/>
                </a:cubicBezTo>
                <a:cubicBezTo>
                  <a:pt x="76" y="21"/>
                  <a:pt x="76" y="24"/>
                  <a:pt x="76" y="28"/>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58" name="CustomShape 17"/>
          <p:cNvSpPr/>
          <p:nvPr/>
        </p:nvSpPr>
        <p:spPr>
          <a:xfrm>
            <a:off x="7015680" y="4447440"/>
            <a:ext cx="140400" cy="88200"/>
          </a:xfrm>
          <a:custGeom>
            <a:avLst/>
            <a:gdLst/>
            <a:ahLst/>
            <a:cxnLst/>
            <a:rect l="l" t="t" r="r" b="b"/>
            <a:pathLst>
              <a:path w="407" h="262">
                <a:moveTo>
                  <a:pt x="0" y="261"/>
                </a:moveTo>
                <a:lnTo>
                  <a:pt x="0" y="208"/>
                </a:lnTo>
                <a:lnTo>
                  <a:pt x="406" y="208"/>
                </a:lnTo>
                <a:lnTo>
                  <a:pt x="406" y="261"/>
                </a:lnTo>
                <a:lnTo>
                  <a:pt x="0" y="261"/>
                </a:lnTo>
                <a:moveTo>
                  <a:pt x="0" y="54"/>
                </a:moveTo>
                <a:lnTo>
                  <a:pt x="0" y="0"/>
                </a:lnTo>
                <a:lnTo>
                  <a:pt x="406" y="0"/>
                </a:lnTo>
                <a:lnTo>
                  <a:pt x="406" y="54"/>
                </a:lnTo>
                <a:lnTo>
                  <a:pt x="0" y="54"/>
                </a:lnTo>
              </a:path>
            </a:pathLst>
          </a:custGeom>
          <a:solidFill>
            <a:srgbClr val="000000"/>
          </a:solidFill>
          <a:ln>
            <a:noFill/>
          </a:ln>
        </p:spPr>
        <p:style>
          <a:lnRef idx="0">
            <a:scrgbClr r="0" g="0" b="0"/>
          </a:lnRef>
          <a:fillRef idx="0">
            <a:scrgbClr r="0" g="0" b="0"/>
          </a:fillRef>
          <a:effectRef idx="0">
            <a:scrgbClr r="0" g="0" b="0"/>
          </a:effectRef>
          <a:fontRef idx="minor"/>
        </p:style>
      </p:sp>
      <p:sp>
        <p:nvSpPr>
          <p:cNvPr id="259" name="CustomShape 18"/>
          <p:cNvSpPr/>
          <p:nvPr/>
        </p:nvSpPr>
        <p:spPr>
          <a:xfrm>
            <a:off x="7205760" y="4443480"/>
            <a:ext cx="137520" cy="138240"/>
          </a:xfrm>
          <a:custGeom>
            <a:avLst/>
            <a:gdLst/>
            <a:ahLst/>
            <a:cxnLst/>
            <a:rect l="l" t="t" r="r" b="b"/>
            <a:pathLst>
              <a:path w="399" h="401">
                <a:moveTo>
                  <a:pt x="163" y="381"/>
                </a:moveTo>
                <a:cubicBezTo>
                  <a:pt x="191" y="381"/>
                  <a:pt x="212" y="367"/>
                  <a:pt x="228" y="339"/>
                </a:cubicBezTo>
                <a:cubicBezTo>
                  <a:pt x="243" y="313"/>
                  <a:pt x="257" y="262"/>
                  <a:pt x="269" y="190"/>
                </a:cubicBezTo>
                <a:lnTo>
                  <a:pt x="269" y="190"/>
                </a:lnTo>
                <a:cubicBezTo>
                  <a:pt x="259" y="130"/>
                  <a:pt x="245" y="88"/>
                  <a:pt x="228" y="61"/>
                </a:cubicBezTo>
                <a:cubicBezTo>
                  <a:pt x="212" y="35"/>
                  <a:pt x="190" y="22"/>
                  <a:pt x="164" y="22"/>
                </a:cubicBezTo>
                <a:cubicBezTo>
                  <a:pt x="135" y="22"/>
                  <a:pt x="112" y="38"/>
                  <a:pt x="95" y="70"/>
                </a:cubicBezTo>
                <a:cubicBezTo>
                  <a:pt x="79" y="102"/>
                  <a:pt x="71" y="145"/>
                  <a:pt x="71" y="199"/>
                </a:cubicBezTo>
                <a:cubicBezTo>
                  <a:pt x="71" y="258"/>
                  <a:pt x="79" y="302"/>
                  <a:pt x="94" y="334"/>
                </a:cubicBezTo>
                <a:cubicBezTo>
                  <a:pt x="110" y="365"/>
                  <a:pt x="133" y="381"/>
                  <a:pt x="163" y="381"/>
                </a:cubicBezTo>
                <a:moveTo>
                  <a:pt x="365" y="11"/>
                </a:moveTo>
                <a:lnTo>
                  <a:pt x="338" y="137"/>
                </a:lnTo>
                <a:cubicBezTo>
                  <a:pt x="334" y="159"/>
                  <a:pt x="328" y="181"/>
                  <a:pt x="322" y="202"/>
                </a:cubicBezTo>
                <a:cubicBezTo>
                  <a:pt x="316" y="223"/>
                  <a:pt x="309" y="243"/>
                  <a:pt x="302" y="262"/>
                </a:cubicBezTo>
                <a:lnTo>
                  <a:pt x="302" y="263"/>
                </a:lnTo>
                <a:lnTo>
                  <a:pt x="302" y="264"/>
                </a:lnTo>
                <a:cubicBezTo>
                  <a:pt x="309" y="289"/>
                  <a:pt x="318" y="308"/>
                  <a:pt x="327" y="321"/>
                </a:cubicBezTo>
                <a:cubicBezTo>
                  <a:pt x="337" y="333"/>
                  <a:pt x="346" y="339"/>
                  <a:pt x="357" y="339"/>
                </a:cubicBezTo>
                <a:cubicBezTo>
                  <a:pt x="365" y="339"/>
                  <a:pt x="372" y="336"/>
                  <a:pt x="377" y="329"/>
                </a:cubicBezTo>
                <a:cubicBezTo>
                  <a:pt x="383" y="322"/>
                  <a:pt x="386" y="312"/>
                  <a:pt x="387" y="300"/>
                </a:cubicBezTo>
                <a:lnTo>
                  <a:pt x="398" y="300"/>
                </a:lnTo>
                <a:lnTo>
                  <a:pt x="398" y="307"/>
                </a:lnTo>
                <a:cubicBezTo>
                  <a:pt x="398" y="339"/>
                  <a:pt x="394" y="362"/>
                  <a:pt x="387" y="377"/>
                </a:cubicBezTo>
                <a:cubicBezTo>
                  <a:pt x="380" y="392"/>
                  <a:pt x="369" y="400"/>
                  <a:pt x="355" y="400"/>
                </a:cubicBezTo>
                <a:cubicBezTo>
                  <a:pt x="340" y="400"/>
                  <a:pt x="328" y="392"/>
                  <a:pt x="319" y="377"/>
                </a:cubicBezTo>
                <a:cubicBezTo>
                  <a:pt x="310" y="363"/>
                  <a:pt x="301" y="335"/>
                  <a:pt x="293" y="292"/>
                </a:cubicBezTo>
                <a:lnTo>
                  <a:pt x="292" y="287"/>
                </a:lnTo>
                <a:lnTo>
                  <a:pt x="290" y="291"/>
                </a:lnTo>
                <a:cubicBezTo>
                  <a:pt x="271" y="330"/>
                  <a:pt x="252" y="357"/>
                  <a:pt x="230" y="374"/>
                </a:cubicBezTo>
                <a:cubicBezTo>
                  <a:pt x="209" y="391"/>
                  <a:pt x="184" y="400"/>
                  <a:pt x="155" y="400"/>
                </a:cubicBezTo>
                <a:cubicBezTo>
                  <a:pt x="111" y="400"/>
                  <a:pt x="73" y="380"/>
                  <a:pt x="45" y="342"/>
                </a:cubicBezTo>
                <a:cubicBezTo>
                  <a:pt x="15" y="304"/>
                  <a:pt x="0" y="256"/>
                  <a:pt x="0" y="198"/>
                </a:cubicBezTo>
                <a:cubicBezTo>
                  <a:pt x="0" y="144"/>
                  <a:pt x="16" y="98"/>
                  <a:pt x="45" y="59"/>
                </a:cubicBezTo>
                <a:cubicBezTo>
                  <a:pt x="75" y="19"/>
                  <a:pt x="111" y="0"/>
                  <a:pt x="152" y="0"/>
                </a:cubicBezTo>
                <a:cubicBezTo>
                  <a:pt x="185" y="0"/>
                  <a:pt x="211" y="11"/>
                  <a:pt x="232" y="34"/>
                </a:cubicBezTo>
                <a:cubicBezTo>
                  <a:pt x="252" y="58"/>
                  <a:pt x="266" y="92"/>
                  <a:pt x="275" y="139"/>
                </a:cubicBezTo>
                <a:lnTo>
                  <a:pt x="277" y="147"/>
                </a:lnTo>
                <a:lnTo>
                  <a:pt x="303" y="11"/>
                </a:lnTo>
                <a:lnTo>
                  <a:pt x="365" y="11"/>
                </a:lnTo>
              </a:path>
            </a:pathLst>
          </a:custGeom>
          <a:solidFill>
            <a:srgbClr val="000000"/>
          </a:solidFill>
          <a:ln>
            <a:noFill/>
          </a:ln>
        </p:spPr>
        <p:style>
          <a:lnRef idx="0">
            <a:scrgbClr r="0" g="0" b="0"/>
          </a:lnRef>
          <a:fillRef idx="0">
            <a:scrgbClr r="0" g="0" b="0"/>
          </a:fillRef>
          <a:effectRef idx="0">
            <a:scrgbClr r="0" g="0" b="0"/>
          </a:effectRef>
          <a:fontRef idx="minor"/>
        </p:style>
      </p:sp>
      <p:sp>
        <p:nvSpPr>
          <p:cNvPr id="260" name="CustomShape 19"/>
          <p:cNvSpPr/>
          <p:nvPr/>
        </p:nvSpPr>
        <p:spPr>
          <a:xfrm>
            <a:off x="7387560" y="4422240"/>
            <a:ext cx="113400" cy="139680"/>
          </a:xfrm>
          <a:custGeom>
            <a:avLst/>
            <a:gdLst/>
            <a:ahLst/>
            <a:cxnLst/>
            <a:rect l="l" t="t" r="r" b="b"/>
            <a:pathLst>
              <a:path w="332" h="405">
                <a:moveTo>
                  <a:pt x="136" y="404"/>
                </a:moveTo>
                <a:lnTo>
                  <a:pt x="136" y="237"/>
                </a:lnTo>
                <a:lnTo>
                  <a:pt x="0" y="237"/>
                </a:lnTo>
                <a:lnTo>
                  <a:pt x="0" y="167"/>
                </a:lnTo>
                <a:lnTo>
                  <a:pt x="136" y="167"/>
                </a:lnTo>
                <a:lnTo>
                  <a:pt x="136" y="0"/>
                </a:lnTo>
                <a:lnTo>
                  <a:pt x="194" y="0"/>
                </a:lnTo>
                <a:lnTo>
                  <a:pt x="194" y="167"/>
                </a:lnTo>
                <a:lnTo>
                  <a:pt x="331" y="167"/>
                </a:lnTo>
                <a:lnTo>
                  <a:pt x="331" y="237"/>
                </a:lnTo>
                <a:lnTo>
                  <a:pt x="194" y="237"/>
                </a:lnTo>
                <a:lnTo>
                  <a:pt x="194" y="404"/>
                </a:lnTo>
                <a:lnTo>
                  <a:pt x="136" y="404"/>
                </a:lnTo>
              </a:path>
            </a:pathLst>
          </a:custGeom>
          <a:solidFill>
            <a:srgbClr val="000000"/>
          </a:solidFill>
          <a:ln>
            <a:noFill/>
          </a:ln>
        </p:spPr>
        <p:style>
          <a:lnRef idx="0">
            <a:scrgbClr r="0" g="0" b="0"/>
          </a:lnRef>
          <a:fillRef idx="0">
            <a:scrgbClr r="0" g="0" b="0"/>
          </a:fillRef>
          <a:effectRef idx="0">
            <a:scrgbClr r="0" g="0" b="0"/>
          </a:effectRef>
          <a:fontRef idx="minor"/>
        </p:style>
      </p:sp>
      <p:sp>
        <p:nvSpPr>
          <p:cNvPr id="261" name="CustomShape 20"/>
          <p:cNvSpPr/>
          <p:nvPr/>
        </p:nvSpPr>
        <p:spPr>
          <a:xfrm>
            <a:off x="7551000" y="4373640"/>
            <a:ext cx="102240" cy="267840"/>
          </a:xfrm>
          <a:custGeom>
            <a:avLst/>
            <a:gdLst/>
            <a:ahLst/>
            <a:cxnLst/>
            <a:rect l="l" t="t" r="r" b="b"/>
            <a:pathLst>
              <a:path w="301" h="761">
                <a:moveTo>
                  <a:pt x="92" y="521"/>
                </a:moveTo>
                <a:cubicBezTo>
                  <a:pt x="95" y="537"/>
                  <a:pt x="103" y="550"/>
                  <a:pt x="115" y="561"/>
                </a:cubicBezTo>
                <a:cubicBezTo>
                  <a:pt x="128" y="571"/>
                  <a:pt x="141" y="576"/>
                  <a:pt x="158" y="576"/>
                </a:cubicBezTo>
                <a:cubicBezTo>
                  <a:pt x="182" y="576"/>
                  <a:pt x="201" y="563"/>
                  <a:pt x="215" y="536"/>
                </a:cubicBezTo>
                <a:cubicBezTo>
                  <a:pt x="229" y="509"/>
                  <a:pt x="236" y="474"/>
                  <a:pt x="236" y="429"/>
                </a:cubicBezTo>
                <a:cubicBezTo>
                  <a:pt x="236" y="383"/>
                  <a:pt x="230" y="346"/>
                  <a:pt x="216" y="317"/>
                </a:cubicBezTo>
                <a:cubicBezTo>
                  <a:pt x="203" y="289"/>
                  <a:pt x="183" y="269"/>
                  <a:pt x="156" y="259"/>
                </a:cubicBezTo>
                <a:lnTo>
                  <a:pt x="155" y="259"/>
                </a:lnTo>
                <a:cubicBezTo>
                  <a:pt x="154" y="260"/>
                  <a:pt x="151" y="260"/>
                  <a:pt x="148" y="262"/>
                </a:cubicBezTo>
                <a:cubicBezTo>
                  <a:pt x="131" y="271"/>
                  <a:pt x="119" y="275"/>
                  <a:pt x="110" y="275"/>
                </a:cubicBezTo>
                <a:cubicBezTo>
                  <a:pt x="103" y="275"/>
                  <a:pt x="99" y="274"/>
                  <a:pt x="95" y="269"/>
                </a:cubicBezTo>
                <a:cubicBezTo>
                  <a:pt x="92" y="265"/>
                  <a:pt x="91" y="259"/>
                  <a:pt x="91" y="250"/>
                </a:cubicBezTo>
                <a:cubicBezTo>
                  <a:pt x="91" y="242"/>
                  <a:pt x="92" y="236"/>
                  <a:pt x="96" y="233"/>
                </a:cubicBezTo>
                <a:cubicBezTo>
                  <a:pt x="99" y="229"/>
                  <a:pt x="104" y="228"/>
                  <a:pt x="111" y="228"/>
                </a:cubicBezTo>
                <a:cubicBezTo>
                  <a:pt x="118" y="228"/>
                  <a:pt x="130" y="232"/>
                  <a:pt x="148" y="240"/>
                </a:cubicBezTo>
                <a:lnTo>
                  <a:pt x="158" y="244"/>
                </a:lnTo>
                <a:cubicBezTo>
                  <a:pt x="174" y="236"/>
                  <a:pt x="186" y="224"/>
                  <a:pt x="193" y="206"/>
                </a:cubicBezTo>
                <a:cubicBezTo>
                  <a:pt x="201" y="189"/>
                  <a:pt x="205" y="166"/>
                  <a:pt x="205" y="138"/>
                </a:cubicBezTo>
                <a:cubicBezTo>
                  <a:pt x="205" y="102"/>
                  <a:pt x="198" y="73"/>
                  <a:pt x="185" y="52"/>
                </a:cubicBezTo>
                <a:cubicBezTo>
                  <a:pt x="172" y="31"/>
                  <a:pt x="154" y="20"/>
                  <a:pt x="132" y="20"/>
                </a:cubicBezTo>
                <a:cubicBezTo>
                  <a:pt x="106" y="20"/>
                  <a:pt x="87" y="33"/>
                  <a:pt x="75" y="58"/>
                </a:cubicBezTo>
                <a:cubicBezTo>
                  <a:pt x="64" y="83"/>
                  <a:pt x="58" y="126"/>
                  <a:pt x="58" y="184"/>
                </a:cubicBezTo>
                <a:lnTo>
                  <a:pt x="58" y="760"/>
                </a:lnTo>
                <a:lnTo>
                  <a:pt x="0" y="760"/>
                </a:lnTo>
                <a:lnTo>
                  <a:pt x="0" y="264"/>
                </a:lnTo>
                <a:cubicBezTo>
                  <a:pt x="0" y="180"/>
                  <a:pt x="13" y="114"/>
                  <a:pt x="37" y="69"/>
                </a:cubicBezTo>
                <a:cubicBezTo>
                  <a:pt x="63" y="23"/>
                  <a:pt x="98" y="0"/>
                  <a:pt x="143" y="0"/>
                </a:cubicBezTo>
                <a:cubicBezTo>
                  <a:pt x="179" y="0"/>
                  <a:pt x="209" y="11"/>
                  <a:pt x="232" y="34"/>
                </a:cubicBezTo>
                <a:cubicBezTo>
                  <a:pt x="254" y="58"/>
                  <a:pt x="265" y="89"/>
                  <a:pt x="265" y="127"/>
                </a:cubicBezTo>
                <a:cubicBezTo>
                  <a:pt x="265" y="154"/>
                  <a:pt x="257" y="177"/>
                  <a:pt x="242" y="198"/>
                </a:cubicBezTo>
                <a:cubicBezTo>
                  <a:pt x="226" y="220"/>
                  <a:pt x="203" y="236"/>
                  <a:pt x="173" y="248"/>
                </a:cubicBezTo>
                <a:lnTo>
                  <a:pt x="167" y="251"/>
                </a:lnTo>
                <a:lnTo>
                  <a:pt x="173" y="252"/>
                </a:lnTo>
                <a:cubicBezTo>
                  <a:pt x="215" y="265"/>
                  <a:pt x="247" y="285"/>
                  <a:pt x="268" y="313"/>
                </a:cubicBezTo>
                <a:cubicBezTo>
                  <a:pt x="289" y="340"/>
                  <a:pt x="300" y="375"/>
                  <a:pt x="300" y="415"/>
                </a:cubicBezTo>
                <a:cubicBezTo>
                  <a:pt x="300" y="468"/>
                  <a:pt x="288" y="510"/>
                  <a:pt x="261" y="544"/>
                </a:cubicBezTo>
                <a:cubicBezTo>
                  <a:pt x="236" y="578"/>
                  <a:pt x="205" y="594"/>
                  <a:pt x="167" y="594"/>
                </a:cubicBezTo>
                <a:cubicBezTo>
                  <a:pt x="142" y="594"/>
                  <a:pt x="121" y="587"/>
                  <a:pt x="105" y="574"/>
                </a:cubicBezTo>
                <a:cubicBezTo>
                  <a:pt x="89" y="560"/>
                  <a:pt x="80" y="543"/>
                  <a:pt x="77" y="521"/>
                </a:cubicBezTo>
                <a:lnTo>
                  <a:pt x="92" y="521"/>
                </a:lnTo>
              </a:path>
            </a:pathLst>
          </a:custGeom>
          <a:solidFill>
            <a:srgbClr val="000000"/>
          </a:solidFill>
          <a:ln>
            <a:noFill/>
          </a:ln>
        </p:spPr>
        <p:style>
          <a:lnRef idx="0">
            <a:scrgbClr r="0" g="0" b="0"/>
          </a:lnRef>
          <a:fillRef idx="0">
            <a:scrgbClr r="0" g="0" b="0"/>
          </a:fillRef>
          <a:effectRef idx="0">
            <a:scrgbClr r="0" g="0" b="0"/>
          </a:effectRef>
          <a:fontRef idx="minor"/>
        </p:style>
      </p:sp>
      <p:sp>
        <p:nvSpPr>
          <p:cNvPr id="262" name="CustomShape 21"/>
          <p:cNvSpPr/>
          <p:nvPr/>
        </p:nvSpPr>
        <p:spPr>
          <a:xfrm>
            <a:off x="7705440" y="4414320"/>
            <a:ext cx="56520" cy="171000"/>
          </a:xfrm>
          <a:custGeom>
            <a:avLst/>
            <a:gdLst/>
            <a:ahLst/>
            <a:cxnLst/>
            <a:rect l="l" t="t" r="r" b="b"/>
            <a:pathLst>
              <a:path w="174" h="492">
                <a:moveTo>
                  <a:pt x="58" y="410"/>
                </a:moveTo>
                <a:cubicBezTo>
                  <a:pt x="58" y="422"/>
                  <a:pt x="60" y="432"/>
                  <a:pt x="66" y="438"/>
                </a:cubicBezTo>
                <a:cubicBezTo>
                  <a:pt x="70" y="444"/>
                  <a:pt x="77" y="448"/>
                  <a:pt x="85" y="448"/>
                </a:cubicBezTo>
                <a:cubicBezTo>
                  <a:pt x="94" y="448"/>
                  <a:pt x="103" y="447"/>
                  <a:pt x="111" y="444"/>
                </a:cubicBezTo>
                <a:cubicBezTo>
                  <a:pt x="119" y="442"/>
                  <a:pt x="127" y="439"/>
                  <a:pt x="135" y="435"/>
                </a:cubicBezTo>
                <a:lnTo>
                  <a:pt x="142" y="455"/>
                </a:lnTo>
                <a:cubicBezTo>
                  <a:pt x="131" y="465"/>
                  <a:pt x="118" y="473"/>
                  <a:pt x="105" y="481"/>
                </a:cubicBezTo>
                <a:cubicBezTo>
                  <a:pt x="92" y="488"/>
                  <a:pt x="77" y="491"/>
                  <a:pt x="59" y="491"/>
                </a:cubicBezTo>
                <a:cubicBezTo>
                  <a:pt x="49" y="491"/>
                  <a:pt x="41" y="489"/>
                  <a:pt x="34" y="486"/>
                </a:cubicBezTo>
                <a:cubicBezTo>
                  <a:pt x="28" y="481"/>
                  <a:pt x="21" y="476"/>
                  <a:pt x="17" y="470"/>
                </a:cubicBezTo>
                <a:cubicBezTo>
                  <a:pt x="11" y="463"/>
                  <a:pt x="8" y="455"/>
                  <a:pt x="6" y="446"/>
                </a:cubicBezTo>
                <a:cubicBezTo>
                  <a:pt x="3" y="436"/>
                  <a:pt x="2" y="426"/>
                  <a:pt x="2" y="415"/>
                </a:cubicBezTo>
                <a:cubicBezTo>
                  <a:pt x="2" y="407"/>
                  <a:pt x="3" y="397"/>
                  <a:pt x="4" y="388"/>
                </a:cubicBezTo>
                <a:cubicBezTo>
                  <a:pt x="5" y="377"/>
                  <a:pt x="6" y="367"/>
                  <a:pt x="8" y="357"/>
                </a:cubicBezTo>
                <a:lnTo>
                  <a:pt x="40" y="124"/>
                </a:lnTo>
                <a:lnTo>
                  <a:pt x="0" y="124"/>
                </a:lnTo>
                <a:lnTo>
                  <a:pt x="2" y="106"/>
                </a:lnTo>
                <a:lnTo>
                  <a:pt x="47" y="90"/>
                </a:lnTo>
                <a:lnTo>
                  <a:pt x="93" y="0"/>
                </a:lnTo>
                <a:lnTo>
                  <a:pt x="114" y="0"/>
                </a:lnTo>
                <a:lnTo>
                  <a:pt x="102" y="90"/>
                </a:lnTo>
                <a:lnTo>
                  <a:pt x="173" y="90"/>
                </a:lnTo>
                <a:lnTo>
                  <a:pt x="168" y="124"/>
                </a:lnTo>
                <a:lnTo>
                  <a:pt x="96" y="124"/>
                </a:lnTo>
                <a:lnTo>
                  <a:pt x="64" y="355"/>
                </a:lnTo>
                <a:cubicBezTo>
                  <a:pt x="62" y="365"/>
                  <a:pt x="60" y="376"/>
                  <a:pt x="59" y="386"/>
                </a:cubicBezTo>
                <a:cubicBezTo>
                  <a:pt x="58" y="395"/>
                  <a:pt x="58" y="403"/>
                  <a:pt x="58" y="410"/>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63" name="CustomShape 22"/>
          <p:cNvSpPr/>
          <p:nvPr/>
        </p:nvSpPr>
        <p:spPr>
          <a:xfrm>
            <a:off x="7799040" y="4540680"/>
            <a:ext cx="21600" cy="117720"/>
          </a:xfrm>
          <a:custGeom>
            <a:avLst/>
            <a:gdLst/>
            <a:ahLst/>
            <a:cxnLst/>
            <a:rect l="l" t="t" r="r" b="b"/>
            <a:pathLst>
              <a:path w="77" h="344">
                <a:moveTo>
                  <a:pt x="34" y="325"/>
                </a:moveTo>
                <a:lnTo>
                  <a:pt x="65" y="332"/>
                </a:lnTo>
                <a:lnTo>
                  <a:pt x="63" y="343"/>
                </a:lnTo>
                <a:lnTo>
                  <a:pt x="0" y="343"/>
                </a:lnTo>
                <a:lnTo>
                  <a:pt x="30" y="123"/>
                </a:lnTo>
                <a:lnTo>
                  <a:pt x="5" y="117"/>
                </a:lnTo>
                <a:lnTo>
                  <a:pt x="6" y="106"/>
                </a:lnTo>
                <a:lnTo>
                  <a:pt x="64" y="106"/>
                </a:lnTo>
                <a:lnTo>
                  <a:pt x="34" y="325"/>
                </a:lnTo>
                <a:moveTo>
                  <a:pt x="76" y="28"/>
                </a:moveTo>
                <a:cubicBezTo>
                  <a:pt x="76" y="31"/>
                  <a:pt x="76" y="35"/>
                  <a:pt x="74" y="38"/>
                </a:cubicBezTo>
                <a:cubicBezTo>
                  <a:pt x="73" y="42"/>
                  <a:pt x="71" y="44"/>
                  <a:pt x="70" y="47"/>
                </a:cubicBezTo>
                <a:cubicBezTo>
                  <a:pt x="68" y="50"/>
                  <a:pt x="66" y="52"/>
                  <a:pt x="63" y="52"/>
                </a:cubicBezTo>
                <a:cubicBezTo>
                  <a:pt x="61" y="54"/>
                  <a:pt x="58" y="55"/>
                  <a:pt x="55" y="55"/>
                </a:cubicBezTo>
                <a:cubicBezTo>
                  <a:pt x="52" y="55"/>
                  <a:pt x="50" y="54"/>
                  <a:pt x="47" y="52"/>
                </a:cubicBezTo>
                <a:cubicBezTo>
                  <a:pt x="44" y="52"/>
                  <a:pt x="42" y="50"/>
                  <a:pt x="41" y="47"/>
                </a:cubicBezTo>
                <a:cubicBezTo>
                  <a:pt x="38" y="44"/>
                  <a:pt x="37" y="42"/>
                  <a:pt x="36" y="38"/>
                </a:cubicBezTo>
                <a:cubicBezTo>
                  <a:pt x="34" y="35"/>
                  <a:pt x="34" y="31"/>
                  <a:pt x="34" y="28"/>
                </a:cubicBezTo>
                <a:cubicBezTo>
                  <a:pt x="34" y="24"/>
                  <a:pt x="34" y="21"/>
                  <a:pt x="36" y="17"/>
                </a:cubicBezTo>
                <a:cubicBezTo>
                  <a:pt x="37" y="13"/>
                  <a:pt x="38" y="11"/>
                  <a:pt x="41" y="8"/>
                </a:cubicBezTo>
                <a:cubicBezTo>
                  <a:pt x="42" y="5"/>
                  <a:pt x="44" y="4"/>
                  <a:pt x="47" y="2"/>
                </a:cubicBezTo>
                <a:cubicBezTo>
                  <a:pt x="50" y="1"/>
                  <a:pt x="52" y="0"/>
                  <a:pt x="55" y="0"/>
                </a:cubicBezTo>
                <a:cubicBezTo>
                  <a:pt x="58" y="0"/>
                  <a:pt x="61" y="1"/>
                  <a:pt x="63" y="2"/>
                </a:cubicBezTo>
                <a:cubicBezTo>
                  <a:pt x="66" y="4"/>
                  <a:pt x="68" y="5"/>
                  <a:pt x="70" y="8"/>
                </a:cubicBezTo>
                <a:cubicBezTo>
                  <a:pt x="71" y="11"/>
                  <a:pt x="73" y="13"/>
                  <a:pt x="74" y="17"/>
                </a:cubicBezTo>
                <a:cubicBezTo>
                  <a:pt x="76" y="21"/>
                  <a:pt x="76" y="24"/>
                  <a:pt x="76" y="28"/>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64" name="CustomShape 23"/>
          <p:cNvSpPr/>
          <p:nvPr/>
        </p:nvSpPr>
        <p:spPr>
          <a:xfrm>
            <a:off x="7853400" y="4422240"/>
            <a:ext cx="113760" cy="139680"/>
          </a:xfrm>
          <a:custGeom>
            <a:avLst/>
            <a:gdLst/>
            <a:ahLst/>
            <a:cxnLst/>
            <a:rect l="l" t="t" r="r" b="b"/>
            <a:pathLst>
              <a:path w="333" h="405">
                <a:moveTo>
                  <a:pt x="136" y="404"/>
                </a:moveTo>
                <a:lnTo>
                  <a:pt x="136" y="237"/>
                </a:lnTo>
                <a:lnTo>
                  <a:pt x="0" y="237"/>
                </a:lnTo>
                <a:lnTo>
                  <a:pt x="0" y="167"/>
                </a:lnTo>
                <a:lnTo>
                  <a:pt x="136" y="167"/>
                </a:lnTo>
                <a:lnTo>
                  <a:pt x="136" y="0"/>
                </a:lnTo>
                <a:lnTo>
                  <a:pt x="194" y="0"/>
                </a:lnTo>
                <a:lnTo>
                  <a:pt x="194" y="167"/>
                </a:lnTo>
                <a:lnTo>
                  <a:pt x="332" y="167"/>
                </a:lnTo>
                <a:lnTo>
                  <a:pt x="332" y="237"/>
                </a:lnTo>
                <a:lnTo>
                  <a:pt x="194" y="237"/>
                </a:lnTo>
                <a:lnTo>
                  <a:pt x="194" y="404"/>
                </a:lnTo>
                <a:lnTo>
                  <a:pt x="136" y="404"/>
                </a:lnTo>
              </a:path>
            </a:pathLst>
          </a:custGeom>
          <a:solidFill>
            <a:srgbClr val="000000"/>
          </a:solidFill>
          <a:ln>
            <a:noFill/>
          </a:ln>
        </p:spPr>
        <p:style>
          <a:lnRef idx="0">
            <a:scrgbClr r="0" g="0" b="0"/>
          </a:lnRef>
          <a:fillRef idx="0">
            <a:scrgbClr r="0" g="0" b="0"/>
          </a:fillRef>
          <a:effectRef idx="0">
            <a:scrgbClr r="0" g="0" b="0"/>
          </a:effectRef>
          <a:fontRef idx="minor"/>
        </p:style>
      </p:sp>
      <p:sp>
        <p:nvSpPr>
          <p:cNvPr id="265" name="CustomShape 24"/>
          <p:cNvSpPr/>
          <p:nvPr/>
        </p:nvSpPr>
        <p:spPr>
          <a:xfrm>
            <a:off x="8013960" y="4443480"/>
            <a:ext cx="78120" cy="138600"/>
          </a:xfrm>
          <a:custGeom>
            <a:avLst/>
            <a:gdLst/>
            <a:ahLst/>
            <a:cxnLst/>
            <a:rect l="l" t="t" r="r" b="b"/>
            <a:pathLst>
              <a:path w="234" h="402">
                <a:moveTo>
                  <a:pt x="67" y="183"/>
                </a:moveTo>
                <a:cubicBezTo>
                  <a:pt x="47" y="176"/>
                  <a:pt x="31" y="166"/>
                  <a:pt x="20" y="150"/>
                </a:cubicBezTo>
                <a:cubicBezTo>
                  <a:pt x="10" y="135"/>
                  <a:pt x="5" y="117"/>
                  <a:pt x="5" y="97"/>
                </a:cubicBezTo>
                <a:cubicBezTo>
                  <a:pt x="5" y="68"/>
                  <a:pt x="15" y="45"/>
                  <a:pt x="35" y="27"/>
                </a:cubicBezTo>
                <a:cubicBezTo>
                  <a:pt x="56" y="9"/>
                  <a:pt x="82" y="0"/>
                  <a:pt x="114" y="0"/>
                </a:cubicBezTo>
                <a:cubicBezTo>
                  <a:pt x="143" y="0"/>
                  <a:pt x="168" y="6"/>
                  <a:pt x="188" y="19"/>
                </a:cubicBezTo>
                <a:cubicBezTo>
                  <a:pt x="207" y="31"/>
                  <a:pt x="216" y="46"/>
                  <a:pt x="216" y="64"/>
                </a:cubicBezTo>
                <a:cubicBezTo>
                  <a:pt x="216" y="72"/>
                  <a:pt x="215" y="79"/>
                  <a:pt x="210" y="84"/>
                </a:cubicBezTo>
                <a:cubicBezTo>
                  <a:pt x="206" y="89"/>
                  <a:pt x="200" y="91"/>
                  <a:pt x="193" y="91"/>
                </a:cubicBezTo>
                <a:cubicBezTo>
                  <a:pt x="186" y="91"/>
                  <a:pt x="180" y="89"/>
                  <a:pt x="175" y="85"/>
                </a:cubicBezTo>
                <a:cubicBezTo>
                  <a:pt x="170" y="81"/>
                  <a:pt x="166" y="73"/>
                  <a:pt x="160" y="61"/>
                </a:cubicBezTo>
                <a:cubicBezTo>
                  <a:pt x="154" y="46"/>
                  <a:pt x="147" y="36"/>
                  <a:pt x="140" y="30"/>
                </a:cubicBezTo>
                <a:cubicBezTo>
                  <a:pt x="132" y="25"/>
                  <a:pt x="123" y="22"/>
                  <a:pt x="111" y="22"/>
                </a:cubicBezTo>
                <a:cubicBezTo>
                  <a:pt x="95" y="22"/>
                  <a:pt x="84" y="28"/>
                  <a:pt x="75" y="42"/>
                </a:cubicBezTo>
                <a:cubicBezTo>
                  <a:pt x="67" y="55"/>
                  <a:pt x="63" y="73"/>
                  <a:pt x="63" y="97"/>
                </a:cubicBezTo>
                <a:cubicBezTo>
                  <a:pt x="63" y="121"/>
                  <a:pt x="67" y="140"/>
                  <a:pt x="75" y="154"/>
                </a:cubicBezTo>
                <a:cubicBezTo>
                  <a:pt x="84" y="167"/>
                  <a:pt x="95" y="174"/>
                  <a:pt x="110" y="174"/>
                </a:cubicBezTo>
                <a:cubicBezTo>
                  <a:pt x="115" y="174"/>
                  <a:pt x="124" y="173"/>
                  <a:pt x="134" y="169"/>
                </a:cubicBezTo>
                <a:cubicBezTo>
                  <a:pt x="145" y="166"/>
                  <a:pt x="153" y="164"/>
                  <a:pt x="158" y="164"/>
                </a:cubicBezTo>
                <a:cubicBezTo>
                  <a:pt x="165" y="164"/>
                  <a:pt x="169" y="167"/>
                  <a:pt x="173" y="170"/>
                </a:cubicBezTo>
                <a:cubicBezTo>
                  <a:pt x="178" y="174"/>
                  <a:pt x="179" y="181"/>
                  <a:pt x="179" y="188"/>
                </a:cubicBezTo>
                <a:cubicBezTo>
                  <a:pt x="179" y="196"/>
                  <a:pt x="178" y="202"/>
                  <a:pt x="174" y="206"/>
                </a:cubicBezTo>
                <a:cubicBezTo>
                  <a:pt x="170" y="211"/>
                  <a:pt x="165" y="213"/>
                  <a:pt x="158" y="213"/>
                </a:cubicBezTo>
                <a:cubicBezTo>
                  <a:pt x="153" y="213"/>
                  <a:pt x="145" y="210"/>
                  <a:pt x="135" y="205"/>
                </a:cubicBezTo>
                <a:cubicBezTo>
                  <a:pt x="125" y="199"/>
                  <a:pt x="116" y="197"/>
                  <a:pt x="111" y="197"/>
                </a:cubicBezTo>
                <a:cubicBezTo>
                  <a:pt x="95" y="197"/>
                  <a:pt x="83" y="204"/>
                  <a:pt x="75" y="219"/>
                </a:cubicBezTo>
                <a:cubicBezTo>
                  <a:pt x="66" y="233"/>
                  <a:pt x="62" y="253"/>
                  <a:pt x="62" y="278"/>
                </a:cubicBezTo>
                <a:cubicBezTo>
                  <a:pt x="62" y="306"/>
                  <a:pt x="68" y="329"/>
                  <a:pt x="81" y="345"/>
                </a:cubicBezTo>
                <a:cubicBezTo>
                  <a:pt x="94" y="362"/>
                  <a:pt x="111" y="371"/>
                  <a:pt x="131" y="371"/>
                </a:cubicBezTo>
                <a:cubicBezTo>
                  <a:pt x="150" y="371"/>
                  <a:pt x="167" y="365"/>
                  <a:pt x="181" y="352"/>
                </a:cubicBezTo>
                <a:cubicBezTo>
                  <a:pt x="195" y="338"/>
                  <a:pt x="207" y="319"/>
                  <a:pt x="216" y="292"/>
                </a:cubicBezTo>
                <a:lnTo>
                  <a:pt x="233" y="301"/>
                </a:lnTo>
                <a:cubicBezTo>
                  <a:pt x="221" y="335"/>
                  <a:pt x="206" y="360"/>
                  <a:pt x="186" y="377"/>
                </a:cubicBezTo>
                <a:cubicBezTo>
                  <a:pt x="166" y="393"/>
                  <a:pt x="141" y="401"/>
                  <a:pt x="112" y="401"/>
                </a:cubicBezTo>
                <a:cubicBezTo>
                  <a:pt x="78" y="401"/>
                  <a:pt x="52" y="391"/>
                  <a:pt x="31" y="370"/>
                </a:cubicBezTo>
                <a:cubicBezTo>
                  <a:pt x="10" y="349"/>
                  <a:pt x="0" y="322"/>
                  <a:pt x="0" y="288"/>
                </a:cubicBezTo>
                <a:cubicBezTo>
                  <a:pt x="0" y="264"/>
                  <a:pt x="6" y="243"/>
                  <a:pt x="18" y="226"/>
                </a:cubicBezTo>
                <a:cubicBezTo>
                  <a:pt x="29" y="209"/>
                  <a:pt x="46" y="196"/>
                  <a:pt x="67" y="188"/>
                </a:cubicBezTo>
                <a:lnTo>
                  <a:pt x="73" y="186"/>
                </a:lnTo>
                <a:lnTo>
                  <a:pt x="67" y="183"/>
                </a:lnTo>
              </a:path>
            </a:pathLst>
          </a:custGeom>
          <a:solidFill>
            <a:srgbClr val="000000"/>
          </a:solidFill>
          <a:ln>
            <a:noFill/>
          </a:ln>
        </p:spPr>
        <p:style>
          <a:lnRef idx="0">
            <a:scrgbClr r="0" g="0" b="0"/>
          </a:lnRef>
          <a:fillRef idx="0">
            <a:scrgbClr r="0" g="0" b="0"/>
          </a:fillRef>
          <a:effectRef idx="0">
            <a:scrgbClr r="0" g="0" b="0"/>
          </a:effectRef>
          <a:fontRef idx="minor"/>
        </p:style>
      </p:sp>
      <p:sp>
        <p:nvSpPr>
          <p:cNvPr id="266" name="CustomShape 25"/>
          <p:cNvSpPr/>
          <p:nvPr/>
        </p:nvSpPr>
        <p:spPr>
          <a:xfrm>
            <a:off x="8120160" y="4540680"/>
            <a:ext cx="21600" cy="117720"/>
          </a:xfrm>
          <a:custGeom>
            <a:avLst/>
            <a:gdLst/>
            <a:ahLst/>
            <a:cxnLst/>
            <a:rect l="l" t="t" r="r" b="b"/>
            <a:pathLst>
              <a:path w="77" h="344">
                <a:moveTo>
                  <a:pt x="34" y="325"/>
                </a:moveTo>
                <a:lnTo>
                  <a:pt x="65" y="332"/>
                </a:lnTo>
                <a:lnTo>
                  <a:pt x="63" y="343"/>
                </a:lnTo>
                <a:lnTo>
                  <a:pt x="0" y="343"/>
                </a:lnTo>
                <a:lnTo>
                  <a:pt x="30" y="123"/>
                </a:lnTo>
                <a:lnTo>
                  <a:pt x="5" y="117"/>
                </a:lnTo>
                <a:lnTo>
                  <a:pt x="6" y="106"/>
                </a:lnTo>
                <a:lnTo>
                  <a:pt x="64" y="106"/>
                </a:lnTo>
                <a:lnTo>
                  <a:pt x="34" y="325"/>
                </a:lnTo>
                <a:moveTo>
                  <a:pt x="76" y="28"/>
                </a:moveTo>
                <a:cubicBezTo>
                  <a:pt x="76" y="31"/>
                  <a:pt x="76" y="35"/>
                  <a:pt x="74" y="38"/>
                </a:cubicBezTo>
                <a:cubicBezTo>
                  <a:pt x="73" y="42"/>
                  <a:pt x="71" y="44"/>
                  <a:pt x="70" y="47"/>
                </a:cubicBezTo>
                <a:cubicBezTo>
                  <a:pt x="68" y="50"/>
                  <a:pt x="66" y="52"/>
                  <a:pt x="63" y="52"/>
                </a:cubicBezTo>
                <a:cubicBezTo>
                  <a:pt x="61" y="54"/>
                  <a:pt x="58" y="55"/>
                  <a:pt x="55" y="55"/>
                </a:cubicBezTo>
                <a:cubicBezTo>
                  <a:pt x="53" y="55"/>
                  <a:pt x="50" y="54"/>
                  <a:pt x="47" y="52"/>
                </a:cubicBezTo>
                <a:cubicBezTo>
                  <a:pt x="44" y="52"/>
                  <a:pt x="43" y="50"/>
                  <a:pt x="41" y="47"/>
                </a:cubicBezTo>
                <a:cubicBezTo>
                  <a:pt x="38" y="44"/>
                  <a:pt x="37" y="42"/>
                  <a:pt x="36" y="38"/>
                </a:cubicBezTo>
                <a:cubicBezTo>
                  <a:pt x="34" y="35"/>
                  <a:pt x="34" y="31"/>
                  <a:pt x="34" y="28"/>
                </a:cubicBezTo>
                <a:cubicBezTo>
                  <a:pt x="34" y="24"/>
                  <a:pt x="34" y="21"/>
                  <a:pt x="36" y="17"/>
                </a:cubicBezTo>
                <a:cubicBezTo>
                  <a:pt x="37" y="13"/>
                  <a:pt x="38" y="11"/>
                  <a:pt x="41" y="8"/>
                </a:cubicBezTo>
                <a:cubicBezTo>
                  <a:pt x="43" y="5"/>
                  <a:pt x="44" y="4"/>
                  <a:pt x="47" y="2"/>
                </a:cubicBezTo>
                <a:cubicBezTo>
                  <a:pt x="50" y="1"/>
                  <a:pt x="53" y="0"/>
                  <a:pt x="55" y="0"/>
                </a:cubicBezTo>
                <a:cubicBezTo>
                  <a:pt x="58" y="0"/>
                  <a:pt x="61" y="1"/>
                  <a:pt x="63" y="2"/>
                </a:cubicBezTo>
                <a:cubicBezTo>
                  <a:pt x="66" y="4"/>
                  <a:pt x="68" y="5"/>
                  <a:pt x="70" y="8"/>
                </a:cubicBezTo>
                <a:cubicBezTo>
                  <a:pt x="71" y="11"/>
                  <a:pt x="73" y="13"/>
                  <a:pt x="74" y="17"/>
                </a:cubicBezTo>
                <a:cubicBezTo>
                  <a:pt x="76" y="21"/>
                  <a:pt x="76" y="24"/>
                  <a:pt x="76" y="28"/>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67" name="CustomShape 26"/>
          <p:cNvSpPr/>
          <p:nvPr/>
        </p:nvSpPr>
        <p:spPr>
          <a:xfrm>
            <a:off x="720000" y="4668480"/>
            <a:ext cx="134280" cy="210240"/>
          </a:xfrm>
          <a:custGeom>
            <a:avLst/>
            <a:gdLst/>
            <a:ahLst/>
            <a:cxnLst/>
            <a:rect l="l" t="t" r="r" b="b"/>
            <a:pathLst>
              <a:path w="390" h="601">
                <a:moveTo>
                  <a:pt x="106" y="29"/>
                </a:moveTo>
                <a:lnTo>
                  <a:pt x="53" y="19"/>
                </a:lnTo>
                <a:lnTo>
                  <a:pt x="57" y="0"/>
                </a:lnTo>
                <a:lnTo>
                  <a:pt x="186" y="0"/>
                </a:lnTo>
                <a:lnTo>
                  <a:pt x="147" y="208"/>
                </a:lnTo>
                <a:cubicBezTo>
                  <a:pt x="146" y="214"/>
                  <a:pt x="144" y="221"/>
                  <a:pt x="143" y="229"/>
                </a:cubicBezTo>
                <a:cubicBezTo>
                  <a:pt x="141" y="237"/>
                  <a:pt x="140" y="244"/>
                  <a:pt x="139" y="252"/>
                </a:cubicBezTo>
                <a:cubicBezTo>
                  <a:pt x="137" y="259"/>
                  <a:pt x="136" y="266"/>
                  <a:pt x="135" y="272"/>
                </a:cubicBezTo>
                <a:cubicBezTo>
                  <a:pt x="133" y="278"/>
                  <a:pt x="132" y="282"/>
                  <a:pt x="132" y="284"/>
                </a:cubicBezTo>
                <a:cubicBezTo>
                  <a:pt x="142" y="271"/>
                  <a:pt x="153" y="259"/>
                  <a:pt x="165" y="248"/>
                </a:cubicBezTo>
                <a:cubicBezTo>
                  <a:pt x="177" y="237"/>
                  <a:pt x="190" y="227"/>
                  <a:pt x="203" y="219"/>
                </a:cubicBezTo>
                <a:cubicBezTo>
                  <a:pt x="217" y="211"/>
                  <a:pt x="230" y="204"/>
                  <a:pt x="245" y="200"/>
                </a:cubicBezTo>
                <a:cubicBezTo>
                  <a:pt x="259" y="195"/>
                  <a:pt x="274" y="192"/>
                  <a:pt x="289" y="192"/>
                </a:cubicBezTo>
                <a:cubicBezTo>
                  <a:pt x="303" y="192"/>
                  <a:pt x="316" y="194"/>
                  <a:pt x="327" y="198"/>
                </a:cubicBezTo>
                <a:cubicBezTo>
                  <a:pt x="338" y="201"/>
                  <a:pt x="348" y="206"/>
                  <a:pt x="356" y="214"/>
                </a:cubicBezTo>
                <a:cubicBezTo>
                  <a:pt x="364" y="221"/>
                  <a:pt x="370" y="230"/>
                  <a:pt x="374" y="241"/>
                </a:cubicBezTo>
                <a:cubicBezTo>
                  <a:pt x="378" y="253"/>
                  <a:pt x="380" y="266"/>
                  <a:pt x="380" y="281"/>
                </a:cubicBezTo>
                <a:cubicBezTo>
                  <a:pt x="380" y="285"/>
                  <a:pt x="380" y="289"/>
                  <a:pt x="379" y="295"/>
                </a:cubicBezTo>
                <a:cubicBezTo>
                  <a:pt x="379" y="301"/>
                  <a:pt x="378" y="307"/>
                  <a:pt x="376" y="314"/>
                </a:cubicBezTo>
                <a:cubicBezTo>
                  <a:pt x="375" y="321"/>
                  <a:pt x="374" y="328"/>
                  <a:pt x="373" y="335"/>
                </a:cubicBezTo>
                <a:cubicBezTo>
                  <a:pt x="372" y="342"/>
                  <a:pt x="370" y="349"/>
                  <a:pt x="369" y="355"/>
                </a:cubicBezTo>
                <a:lnTo>
                  <a:pt x="330" y="571"/>
                </a:lnTo>
                <a:lnTo>
                  <a:pt x="389" y="581"/>
                </a:lnTo>
                <a:lnTo>
                  <a:pt x="385" y="600"/>
                </a:lnTo>
                <a:lnTo>
                  <a:pt x="250" y="600"/>
                </a:lnTo>
                <a:lnTo>
                  <a:pt x="296" y="354"/>
                </a:lnTo>
                <a:cubicBezTo>
                  <a:pt x="297" y="348"/>
                  <a:pt x="298" y="341"/>
                  <a:pt x="299" y="335"/>
                </a:cubicBezTo>
                <a:cubicBezTo>
                  <a:pt x="300" y="328"/>
                  <a:pt x="301" y="321"/>
                  <a:pt x="303" y="315"/>
                </a:cubicBezTo>
                <a:cubicBezTo>
                  <a:pt x="304" y="308"/>
                  <a:pt x="304" y="302"/>
                  <a:pt x="305" y="297"/>
                </a:cubicBezTo>
                <a:cubicBezTo>
                  <a:pt x="306" y="292"/>
                  <a:pt x="306" y="287"/>
                  <a:pt x="306" y="284"/>
                </a:cubicBezTo>
                <a:cubicBezTo>
                  <a:pt x="306" y="271"/>
                  <a:pt x="302" y="261"/>
                  <a:pt x="295" y="253"/>
                </a:cubicBezTo>
                <a:cubicBezTo>
                  <a:pt x="288" y="245"/>
                  <a:pt x="277" y="241"/>
                  <a:pt x="261" y="241"/>
                </a:cubicBezTo>
                <a:cubicBezTo>
                  <a:pt x="248" y="241"/>
                  <a:pt x="236" y="244"/>
                  <a:pt x="222" y="249"/>
                </a:cubicBezTo>
                <a:cubicBezTo>
                  <a:pt x="209" y="255"/>
                  <a:pt x="197" y="262"/>
                  <a:pt x="184" y="270"/>
                </a:cubicBezTo>
                <a:cubicBezTo>
                  <a:pt x="172" y="279"/>
                  <a:pt x="161" y="289"/>
                  <a:pt x="150" y="300"/>
                </a:cubicBezTo>
                <a:cubicBezTo>
                  <a:pt x="140" y="311"/>
                  <a:pt x="131" y="322"/>
                  <a:pt x="124" y="333"/>
                </a:cubicBezTo>
                <a:lnTo>
                  <a:pt x="74" y="600"/>
                </a:lnTo>
                <a:lnTo>
                  <a:pt x="0" y="600"/>
                </a:lnTo>
                <a:lnTo>
                  <a:pt x="106" y="29"/>
                </a:lnTo>
              </a:path>
            </a:pathLst>
          </a:custGeom>
          <a:solidFill>
            <a:srgbClr val="000000"/>
          </a:solidFill>
          <a:ln>
            <a:noFill/>
          </a:ln>
        </p:spPr>
        <p:style>
          <a:lnRef idx="0">
            <a:scrgbClr r="0" g="0" b="0"/>
          </a:lnRef>
          <a:fillRef idx="0">
            <a:scrgbClr r="0" g="0" b="0"/>
          </a:fillRef>
          <a:effectRef idx="0">
            <a:scrgbClr r="0" g="0" b="0"/>
          </a:effectRef>
          <a:fontRef idx="minor"/>
        </p:style>
      </p:sp>
      <p:sp>
        <p:nvSpPr>
          <p:cNvPr id="268" name="CustomShape 27"/>
          <p:cNvSpPr/>
          <p:nvPr/>
        </p:nvSpPr>
        <p:spPr>
          <a:xfrm>
            <a:off x="930960" y="4852080"/>
            <a:ext cx="44640" cy="74160"/>
          </a:xfrm>
          <a:custGeom>
            <a:avLst/>
            <a:gdLst/>
            <a:ahLst/>
            <a:cxnLst/>
            <a:rect l="l" t="t" r="r" b="b"/>
            <a:pathLst>
              <a:path w="141" h="223">
                <a:moveTo>
                  <a:pt x="140" y="71"/>
                </a:moveTo>
                <a:cubicBezTo>
                  <a:pt x="140" y="88"/>
                  <a:pt x="137" y="104"/>
                  <a:pt x="132" y="119"/>
                </a:cubicBezTo>
                <a:cubicBezTo>
                  <a:pt x="127" y="134"/>
                  <a:pt x="118" y="148"/>
                  <a:pt x="107" y="161"/>
                </a:cubicBezTo>
                <a:cubicBezTo>
                  <a:pt x="96" y="174"/>
                  <a:pt x="81" y="186"/>
                  <a:pt x="63" y="196"/>
                </a:cubicBezTo>
                <a:cubicBezTo>
                  <a:pt x="46" y="207"/>
                  <a:pt x="25" y="215"/>
                  <a:pt x="0" y="222"/>
                </a:cubicBezTo>
                <a:lnTo>
                  <a:pt x="0" y="189"/>
                </a:lnTo>
                <a:cubicBezTo>
                  <a:pt x="27" y="181"/>
                  <a:pt x="48" y="171"/>
                  <a:pt x="62" y="160"/>
                </a:cubicBezTo>
                <a:cubicBezTo>
                  <a:pt x="76" y="148"/>
                  <a:pt x="83" y="134"/>
                  <a:pt x="83" y="119"/>
                </a:cubicBezTo>
                <a:cubicBezTo>
                  <a:pt x="83" y="111"/>
                  <a:pt x="80" y="105"/>
                  <a:pt x="74" y="101"/>
                </a:cubicBezTo>
                <a:cubicBezTo>
                  <a:pt x="68" y="97"/>
                  <a:pt x="62" y="93"/>
                  <a:pt x="55" y="89"/>
                </a:cubicBezTo>
                <a:cubicBezTo>
                  <a:pt x="48" y="85"/>
                  <a:pt x="42" y="80"/>
                  <a:pt x="36" y="74"/>
                </a:cubicBezTo>
                <a:cubicBezTo>
                  <a:pt x="30" y="68"/>
                  <a:pt x="27" y="59"/>
                  <a:pt x="27" y="47"/>
                </a:cubicBezTo>
                <a:cubicBezTo>
                  <a:pt x="27" y="32"/>
                  <a:pt x="32" y="20"/>
                  <a:pt x="42" y="12"/>
                </a:cubicBezTo>
                <a:cubicBezTo>
                  <a:pt x="52" y="4"/>
                  <a:pt x="65" y="0"/>
                  <a:pt x="81" y="0"/>
                </a:cubicBezTo>
                <a:cubicBezTo>
                  <a:pt x="89" y="0"/>
                  <a:pt x="97" y="1"/>
                  <a:pt x="104" y="4"/>
                </a:cubicBezTo>
                <a:cubicBezTo>
                  <a:pt x="112" y="7"/>
                  <a:pt x="118" y="12"/>
                  <a:pt x="123" y="18"/>
                </a:cubicBezTo>
                <a:cubicBezTo>
                  <a:pt x="129" y="24"/>
                  <a:pt x="133" y="31"/>
                  <a:pt x="136" y="40"/>
                </a:cubicBezTo>
                <a:cubicBezTo>
                  <a:pt x="139" y="49"/>
                  <a:pt x="140" y="60"/>
                  <a:pt x="140" y="71"/>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69" name="CustomShape 28"/>
          <p:cNvSpPr/>
          <p:nvPr/>
        </p:nvSpPr>
        <p:spPr>
          <a:xfrm>
            <a:off x="1051920" y="4741560"/>
            <a:ext cx="138240" cy="140040"/>
          </a:xfrm>
          <a:custGeom>
            <a:avLst/>
            <a:gdLst/>
            <a:ahLst/>
            <a:cxnLst/>
            <a:rect l="l" t="t" r="r" b="b"/>
            <a:pathLst>
              <a:path w="401" h="406">
                <a:moveTo>
                  <a:pt x="299" y="138"/>
                </a:moveTo>
                <a:cubicBezTo>
                  <a:pt x="309" y="122"/>
                  <a:pt x="317" y="107"/>
                  <a:pt x="321" y="93"/>
                </a:cubicBezTo>
                <a:cubicBezTo>
                  <a:pt x="326" y="79"/>
                  <a:pt x="328" y="67"/>
                  <a:pt x="328" y="56"/>
                </a:cubicBezTo>
                <a:cubicBezTo>
                  <a:pt x="328" y="46"/>
                  <a:pt x="325" y="37"/>
                  <a:pt x="318" y="31"/>
                </a:cubicBezTo>
                <a:cubicBezTo>
                  <a:pt x="312" y="25"/>
                  <a:pt x="305" y="21"/>
                  <a:pt x="298" y="19"/>
                </a:cubicBezTo>
                <a:lnTo>
                  <a:pt x="302" y="0"/>
                </a:lnTo>
                <a:lnTo>
                  <a:pt x="388" y="0"/>
                </a:lnTo>
                <a:cubicBezTo>
                  <a:pt x="391" y="2"/>
                  <a:pt x="393" y="6"/>
                  <a:pt x="396" y="11"/>
                </a:cubicBezTo>
                <a:cubicBezTo>
                  <a:pt x="398" y="15"/>
                  <a:pt x="400" y="21"/>
                  <a:pt x="400" y="27"/>
                </a:cubicBezTo>
                <a:cubicBezTo>
                  <a:pt x="400" y="36"/>
                  <a:pt x="397" y="48"/>
                  <a:pt x="392" y="63"/>
                </a:cubicBezTo>
                <a:cubicBezTo>
                  <a:pt x="388" y="78"/>
                  <a:pt x="377" y="97"/>
                  <a:pt x="362" y="119"/>
                </a:cubicBezTo>
                <a:lnTo>
                  <a:pt x="170" y="405"/>
                </a:lnTo>
                <a:lnTo>
                  <a:pt x="137" y="405"/>
                </a:lnTo>
                <a:lnTo>
                  <a:pt x="51" y="30"/>
                </a:lnTo>
                <a:lnTo>
                  <a:pt x="0" y="19"/>
                </a:lnTo>
                <a:lnTo>
                  <a:pt x="4" y="0"/>
                </a:lnTo>
                <a:lnTo>
                  <a:pt x="120" y="0"/>
                </a:lnTo>
                <a:lnTo>
                  <a:pt x="186" y="309"/>
                </a:lnTo>
                <a:lnTo>
                  <a:pt x="299" y="138"/>
                </a:lnTo>
              </a:path>
            </a:pathLst>
          </a:custGeom>
          <a:solidFill>
            <a:srgbClr val="000000"/>
          </a:solidFill>
          <a:ln>
            <a:noFill/>
          </a:ln>
        </p:spPr>
        <p:style>
          <a:lnRef idx="0">
            <a:scrgbClr r="0" g="0" b="0"/>
          </a:lnRef>
          <a:fillRef idx="0">
            <a:scrgbClr r="0" g="0" b="0"/>
          </a:fillRef>
          <a:effectRef idx="0">
            <a:scrgbClr r="0" g="0" b="0"/>
          </a:effectRef>
          <a:fontRef idx="minor"/>
        </p:style>
      </p:sp>
      <p:sp>
        <p:nvSpPr>
          <p:cNvPr id="270" name="CustomShape 29"/>
          <p:cNvSpPr/>
          <p:nvPr/>
        </p:nvSpPr>
        <p:spPr>
          <a:xfrm>
            <a:off x="4004280" y="4725000"/>
            <a:ext cx="75960" cy="201240"/>
          </a:xfrm>
          <a:custGeom>
            <a:avLst/>
            <a:gdLst/>
            <a:ahLst/>
            <a:cxnLst/>
            <a:rect l="l" t="t" r="r" b="b"/>
            <a:pathLst>
              <a:path w="228" h="576">
                <a:moveTo>
                  <a:pt x="76" y="480"/>
                </a:moveTo>
                <a:cubicBezTo>
                  <a:pt x="76" y="495"/>
                  <a:pt x="79" y="506"/>
                  <a:pt x="86" y="513"/>
                </a:cubicBezTo>
                <a:cubicBezTo>
                  <a:pt x="92" y="520"/>
                  <a:pt x="101" y="524"/>
                  <a:pt x="111" y="524"/>
                </a:cubicBezTo>
                <a:cubicBezTo>
                  <a:pt x="123" y="524"/>
                  <a:pt x="135" y="523"/>
                  <a:pt x="145" y="520"/>
                </a:cubicBezTo>
                <a:cubicBezTo>
                  <a:pt x="156" y="517"/>
                  <a:pt x="166" y="514"/>
                  <a:pt x="177" y="509"/>
                </a:cubicBezTo>
                <a:lnTo>
                  <a:pt x="186" y="532"/>
                </a:lnTo>
                <a:cubicBezTo>
                  <a:pt x="171" y="544"/>
                  <a:pt x="155" y="554"/>
                  <a:pt x="138" y="563"/>
                </a:cubicBezTo>
                <a:cubicBezTo>
                  <a:pt x="120" y="571"/>
                  <a:pt x="100" y="575"/>
                  <a:pt x="78" y="575"/>
                </a:cubicBezTo>
                <a:cubicBezTo>
                  <a:pt x="65" y="575"/>
                  <a:pt x="55" y="573"/>
                  <a:pt x="45" y="568"/>
                </a:cubicBezTo>
                <a:cubicBezTo>
                  <a:pt x="36" y="564"/>
                  <a:pt x="28" y="558"/>
                  <a:pt x="22" y="550"/>
                </a:cubicBezTo>
                <a:cubicBezTo>
                  <a:pt x="16" y="542"/>
                  <a:pt x="11" y="533"/>
                  <a:pt x="8" y="522"/>
                </a:cubicBezTo>
                <a:cubicBezTo>
                  <a:pt x="5" y="511"/>
                  <a:pt x="4" y="499"/>
                  <a:pt x="4" y="486"/>
                </a:cubicBezTo>
                <a:cubicBezTo>
                  <a:pt x="4" y="476"/>
                  <a:pt x="4" y="465"/>
                  <a:pt x="6" y="453"/>
                </a:cubicBezTo>
                <a:cubicBezTo>
                  <a:pt x="7" y="441"/>
                  <a:pt x="9" y="430"/>
                  <a:pt x="10" y="419"/>
                </a:cubicBezTo>
                <a:lnTo>
                  <a:pt x="54" y="145"/>
                </a:lnTo>
                <a:lnTo>
                  <a:pt x="0" y="145"/>
                </a:lnTo>
                <a:lnTo>
                  <a:pt x="4" y="123"/>
                </a:lnTo>
                <a:lnTo>
                  <a:pt x="61" y="104"/>
                </a:lnTo>
                <a:lnTo>
                  <a:pt x="121" y="0"/>
                </a:lnTo>
                <a:lnTo>
                  <a:pt x="149" y="0"/>
                </a:lnTo>
                <a:lnTo>
                  <a:pt x="133" y="104"/>
                </a:lnTo>
                <a:lnTo>
                  <a:pt x="227" y="104"/>
                </a:lnTo>
                <a:lnTo>
                  <a:pt x="220" y="145"/>
                </a:lnTo>
                <a:lnTo>
                  <a:pt x="126" y="145"/>
                </a:lnTo>
                <a:lnTo>
                  <a:pt x="84" y="415"/>
                </a:lnTo>
                <a:cubicBezTo>
                  <a:pt x="81" y="428"/>
                  <a:pt x="79" y="440"/>
                  <a:pt x="78" y="452"/>
                </a:cubicBezTo>
                <a:cubicBezTo>
                  <a:pt x="77" y="463"/>
                  <a:pt x="76" y="473"/>
                  <a:pt x="76" y="480"/>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71" name="CustomShape 30"/>
          <p:cNvSpPr/>
          <p:nvPr/>
        </p:nvSpPr>
        <p:spPr>
          <a:xfrm>
            <a:off x="681120" y="5135400"/>
            <a:ext cx="149760" cy="159480"/>
          </a:xfrm>
          <a:custGeom>
            <a:avLst/>
            <a:gdLst/>
            <a:ahLst/>
            <a:cxnLst/>
            <a:rect l="l" t="t" r="r" b="b"/>
            <a:pathLst>
              <a:path w="433" h="460">
                <a:moveTo>
                  <a:pt x="177" y="437"/>
                </a:moveTo>
                <a:cubicBezTo>
                  <a:pt x="207" y="437"/>
                  <a:pt x="230" y="422"/>
                  <a:pt x="247" y="390"/>
                </a:cubicBezTo>
                <a:cubicBezTo>
                  <a:pt x="264" y="359"/>
                  <a:pt x="279" y="302"/>
                  <a:pt x="292" y="218"/>
                </a:cubicBezTo>
                <a:lnTo>
                  <a:pt x="292" y="217"/>
                </a:lnTo>
                <a:cubicBezTo>
                  <a:pt x="281" y="150"/>
                  <a:pt x="266" y="101"/>
                  <a:pt x="248" y="71"/>
                </a:cubicBezTo>
                <a:cubicBezTo>
                  <a:pt x="230" y="41"/>
                  <a:pt x="207" y="25"/>
                  <a:pt x="178" y="25"/>
                </a:cubicBezTo>
                <a:cubicBezTo>
                  <a:pt x="146" y="25"/>
                  <a:pt x="122" y="44"/>
                  <a:pt x="104" y="80"/>
                </a:cubicBezTo>
                <a:cubicBezTo>
                  <a:pt x="86" y="117"/>
                  <a:pt x="77" y="166"/>
                  <a:pt x="77" y="229"/>
                </a:cubicBezTo>
                <a:cubicBezTo>
                  <a:pt x="77" y="296"/>
                  <a:pt x="85" y="347"/>
                  <a:pt x="102" y="383"/>
                </a:cubicBezTo>
                <a:cubicBezTo>
                  <a:pt x="119" y="419"/>
                  <a:pt x="144" y="437"/>
                  <a:pt x="177" y="437"/>
                </a:cubicBezTo>
                <a:moveTo>
                  <a:pt x="397" y="13"/>
                </a:moveTo>
                <a:lnTo>
                  <a:pt x="368" y="157"/>
                </a:lnTo>
                <a:cubicBezTo>
                  <a:pt x="363" y="183"/>
                  <a:pt x="357" y="208"/>
                  <a:pt x="350" y="232"/>
                </a:cubicBezTo>
                <a:cubicBezTo>
                  <a:pt x="343" y="256"/>
                  <a:pt x="336" y="279"/>
                  <a:pt x="328" y="301"/>
                </a:cubicBezTo>
                <a:lnTo>
                  <a:pt x="328" y="302"/>
                </a:lnTo>
                <a:lnTo>
                  <a:pt x="328" y="303"/>
                </a:lnTo>
                <a:cubicBezTo>
                  <a:pt x="337" y="332"/>
                  <a:pt x="346" y="354"/>
                  <a:pt x="356" y="368"/>
                </a:cubicBezTo>
                <a:cubicBezTo>
                  <a:pt x="366" y="383"/>
                  <a:pt x="376" y="390"/>
                  <a:pt x="388" y="390"/>
                </a:cubicBezTo>
                <a:cubicBezTo>
                  <a:pt x="397" y="390"/>
                  <a:pt x="404" y="386"/>
                  <a:pt x="410" y="378"/>
                </a:cubicBezTo>
                <a:cubicBezTo>
                  <a:pt x="416" y="369"/>
                  <a:pt x="419" y="358"/>
                  <a:pt x="421" y="345"/>
                </a:cubicBezTo>
                <a:lnTo>
                  <a:pt x="432" y="345"/>
                </a:lnTo>
                <a:lnTo>
                  <a:pt x="432" y="353"/>
                </a:lnTo>
                <a:cubicBezTo>
                  <a:pt x="432" y="390"/>
                  <a:pt x="428" y="416"/>
                  <a:pt x="420" y="433"/>
                </a:cubicBezTo>
                <a:cubicBezTo>
                  <a:pt x="413" y="450"/>
                  <a:pt x="401" y="459"/>
                  <a:pt x="386" y="459"/>
                </a:cubicBezTo>
                <a:cubicBezTo>
                  <a:pt x="369" y="459"/>
                  <a:pt x="356" y="451"/>
                  <a:pt x="347" y="434"/>
                </a:cubicBezTo>
                <a:cubicBezTo>
                  <a:pt x="337" y="417"/>
                  <a:pt x="327" y="384"/>
                  <a:pt x="318" y="336"/>
                </a:cubicBezTo>
                <a:lnTo>
                  <a:pt x="317" y="330"/>
                </a:lnTo>
                <a:lnTo>
                  <a:pt x="315" y="335"/>
                </a:lnTo>
                <a:cubicBezTo>
                  <a:pt x="295" y="379"/>
                  <a:pt x="273" y="410"/>
                  <a:pt x="250" y="430"/>
                </a:cubicBezTo>
                <a:cubicBezTo>
                  <a:pt x="227" y="449"/>
                  <a:pt x="199" y="459"/>
                  <a:pt x="168" y="459"/>
                </a:cubicBezTo>
                <a:cubicBezTo>
                  <a:pt x="120" y="459"/>
                  <a:pt x="80" y="437"/>
                  <a:pt x="48" y="393"/>
                </a:cubicBezTo>
                <a:cubicBezTo>
                  <a:pt x="16" y="349"/>
                  <a:pt x="0" y="294"/>
                  <a:pt x="0" y="227"/>
                </a:cubicBezTo>
                <a:cubicBezTo>
                  <a:pt x="0" y="166"/>
                  <a:pt x="16" y="113"/>
                  <a:pt x="49" y="68"/>
                </a:cubicBezTo>
                <a:cubicBezTo>
                  <a:pt x="82" y="23"/>
                  <a:pt x="121" y="0"/>
                  <a:pt x="165" y="0"/>
                </a:cubicBezTo>
                <a:cubicBezTo>
                  <a:pt x="201" y="0"/>
                  <a:pt x="229" y="13"/>
                  <a:pt x="251" y="40"/>
                </a:cubicBezTo>
                <a:cubicBezTo>
                  <a:pt x="273" y="66"/>
                  <a:pt x="289" y="106"/>
                  <a:pt x="298" y="159"/>
                </a:cubicBezTo>
                <a:lnTo>
                  <a:pt x="300" y="169"/>
                </a:lnTo>
                <a:lnTo>
                  <a:pt x="329" y="13"/>
                </a:lnTo>
                <a:lnTo>
                  <a:pt x="397" y="13"/>
                </a:lnTo>
              </a:path>
            </a:pathLst>
          </a:custGeom>
          <a:solidFill>
            <a:srgbClr val="000000"/>
          </a:solidFill>
          <a:ln>
            <a:noFill/>
          </a:ln>
        </p:spPr>
        <p:style>
          <a:lnRef idx="0">
            <a:scrgbClr r="0" g="0" b="0"/>
          </a:lnRef>
          <a:fillRef idx="0">
            <a:scrgbClr r="0" g="0" b="0"/>
          </a:fillRef>
          <a:effectRef idx="0">
            <a:scrgbClr r="0" g="0" b="0"/>
          </a:effectRef>
          <a:fontRef idx="minor"/>
        </p:style>
      </p:sp>
      <p:sp>
        <p:nvSpPr>
          <p:cNvPr id="272" name="CustomShape 31"/>
          <p:cNvSpPr/>
          <p:nvPr/>
        </p:nvSpPr>
        <p:spPr>
          <a:xfrm>
            <a:off x="887040" y="5267160"/>
            <a:ext cx="35280" cy="87120"/>
          </a:xfrm>
          <a:custGeom>
            <a:avLst/>
            <a:gdLst/>
            <a:ahLst/>
            <a:cxnLst/>
            <a:rect l="l" t="t" r="r" b="b"/>
            <a:pathLst>
              <a:path w="115" h="259">
                <a:moveTo>
                  <a:pt x="114" y="83"/>
                </a:moveTo>
                <a:cubicBezTo>
                  <a:pt x="114" y="102"/>
                  <a:pt x="112" y="121"/>
                  <a:pt x="107" y="138"/>
                </a:cubicBezTo>
                <a:cubicBezTo>
                  <a:pt x="103" y="156"/>
                  <a:pt x="96" y="172"/>
                  <a:pt x="87" y="187"/>
                </a:cubicBezTo>
                <a:cubicBezTo>
                  <a:pt x="78" y="202"/>
                  <a:pt x="66" y="216"/>
                  <a:pt x="52" y="228"/>
                </a:cubicBezTo>
                <a:cubicBezTo>
                  <a:pt x="37" y="240"/>
                  <a:pt x="20" y="250"/>
                  <a:pt x="0" y="258"/>
                </a:cubicBezTo>
                <a:lnTo>
                  <a:pt x="0" y="220"/>
                </a:lnTo>
                <a:cubicBezTo>
                  <a:pt x="22" y="211"/>
                  <a:pt x="39" y="199"/>
                  <a:pt x="50" y="185"/>
                </a:cubicBezTo>
                <a:cubicBezTo>
                  <a:pt x="62" y="172"/>
                  <a:pt x="67" y="156"/>
                  <a:pt x="67" y="138"/>
                </a:cubicBezTo>
                <a:cubicBezTo>
                  <a:pt x="67" y="129"/>
                  <a:pt x="65" y="122"/>
                  <a:pt x="60" y="117"/>
                </a:cubicBezTo>
                <a:cubicBezTo>
                  <a:pt x="56" y="113"/>
                  <a:pt x="50" y="108"/>
                  <a:pt x="45" y="103"/>
                </a:cubicBezTo>
                <a:cubicBezTo>
                  <a:pt x="39" y="98"/>
                  <a:pt x="34" y="93"/>
                  <a:pt x="29" y="86"/>
                </a:cubicBezTo>
                <a:cubicBezTo>
                  <a:pt x="24" y="79"/>
                  <a:pt x="22" y="68"/>
                  <a:pt x="22" y="54"/>
                </a:cubicBezTo>
                <a:cubicBezTo>
                  <a:pt x="22" y="37"/>
                  <a:pt x="26" y="23"/>
                  <a:pt x="34" y="14"/>
                </a:cubicBezTo>
                <a:cubicBezTo>
                  <a:pt x="43" y="5"/>
                  <a:pt x="53" y="0"/>
                  <a:pt x="66" y="0"/>
                </a:cubicBezTo>
                <a:cubicBezTo>
                  <a:pt x="73" y="0"/>
                  <a:pt x="79" y="2"/>
                  <a:pt x="85" y="5"/>
                </a:cubicBezTo>
                <a:cubicBezTo>
                  <a:pt x="91" y="9"/>
                  <a:pt x="96" y="14"/>
                  <a:pt x="100" y="21"/>
                </a:cubicBezTo>
                <a:cubicBezTo>
                  <a:pt x="105" y="27"/>
                  <a:pt x="108" y="36"/>
                  <a:pt x="110" y="47"/>
                </a:cubicBezTo>
                <a:cubicBezTo>
                  <a:pt x="113" y="57"/>
                  <a:pt x="114" y="69"/>
                  <a:pt x="114" y="83"/>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73" name="CustomShape 32"/>
          <p:cNvSpPr/>
          <p:nvPr/>
        </p:nvSpPr>
        <p:spPr>
          <a:xfrm>
            <a:off x="1000800" y="5054400"/>
            <a:ext cx="112680" cy="308520"/>
          </a:xfrm>
          <a:custGeom>
            <a:avLst/>
            <a:gdLst/>
            <a:ahLst/>
            <a:cxnLst/>
            <a:rect l="l" t="t" r="r" b="b"/>
            <a:pathLst>
              <a:path w="330" h="874">
                <a:moveTo>
                  <a:pt x="101" y="600"/>
                </a:moveTo>
                <a:cubicBezTo>
                  <a:pt x="105" y="618"/>
                  <a:pt x="113" y="633"/>
                  <a:pt x="126" y="645"/>
                </a:cubicBezTo>
                <a:cubicBezTo>
                  <a:pt x="140" y="657"/>
                  <a:pt x="155" y="663"/>
                  <a:pt x="173" y="663"/>
                </a:cubicBezTo>
                <a:cubicBezTo>
                  <a:pt x="199" y="663"/>
                  <a:pt x="221" y="648"/>
                  <a:pt x="236" y="617"/>
                </a:cubicBezTo>
                <a:cubicBezTo>
                  <a:pt x="251" y="586"/>
                  <a:pt x="259" y="545"/>
                  <a:pt x="259" y="493"/>
                </a:cubicBezTo>
                <a:cubicBezTo>
                  <a:pt x="259" y="441"/>
                  <a:pt x="252" y="398"/>
                  <a:pt x="237" y="365"/>
                </a:cubicBezTo>
                <a:cubicBezTo>
                  <a:pt x="222" y="332"/>
                  <a:pt x="200" y="310"/>
                  <a:pt x="171" y="297"/>
                </a:cubicBezTo>
                <a:lnTo>
                  <a:pt x="170" y="297"/>
                </a:lnTo>
                <a:cubicBezTo>
                  <a:pt x="168" y="298"/>
                  <a:pt x="166" y="299"/>
                  <a:pt x="162" y="301"/>
                </a:cubicBezTo>
                <a:cubicBezTo>
                  <a:pt x="144" y="312"/>
                  <a:pt x="130" y="317"/>
                  <a:pt x="120" y="317"/>
                </a:cubicBezTo>
                <a:cubicBezTo>
                  <a:pt x="113" y="317"/>
                  <a:pt x="108" y="315"/>
                  <a:pt x="105" y="310"/>
                </a:cubicBezTo>
                <a:cubicBezTo>
                  <a:pt x="101" y="305"/>
                  <a:pt x="99" y="297"/>
                  <a:pt x="99" y="288"/>
                </a:cubicBezTo>
                <a:cubicBezTo>
                  <a:pt x="99" y="278"/>
                  <a:pt x="101" y="272"/>
                  <a:pt x="105" y="268"/>
                </a:cubicBezTo>
                <a:cubicBezTo>
                  <a:pt x="108" y="264"/>
                  <a:pt x="114" y="262"/>
                  <a:pt x="122" y="262"/>
                </a:cubicBezTo>
                <a:cubicBezTo>
                  <a:pt x="129" y="262"/>
                  <a:pt x="142" y="267"/>
                  <a:pt x="162" y="276"/>
                </a:cubicBezTo>
                <a:lnTo>
                  <a:pt x="173" y="281"/>
                </a:lnTo>
                <a:lnTo>
                  <a:pt x="174" y="281"/>
                </a:lnTo>
                <a:cubicBezTo>
                  <a:pt x="191" y="272"/>
                  <a:pt x="204" y="257"/>
                  <a:pt x="212" y="237"/>
                </a:cubicBezTo>
                <a:cubicBezTo>
                  <a:pt x="220" y="217"/>
                  <a:pt x="224" y="191"/>
                  <a:pt x="224" y="159"/>
                </a:cubicBezTo>
                <a:cubicBezTo>
                  <a:pt x="224" y="117"/>
                  <a:pt x="217" y="84"/>
                  <a:pt x="203" y="60"/>
                </a:cubicBezTo>
                <a:cubicBezTo>
                  <a:pt x="188" y="36"/>
                  <a:pt x="169" y="24"/>
                  <a:pt x="145" y="24"/>
                </a:cubicBezTo>
                <a:cubicBezTo>
                  <a:pt x="116" y="24"/>
                  <a:pt x="95" y="38"/>
                  <a:pt x="83" y="67"/>
                </a:cubicBezTo>
                <a:cubicBezTo>
                  <a:pt x="70" y="96"/>
                  <a:pt x="63" y="144"/>
                  <a:pt x="63" y="212"/>
                </a:cubicBezTo>
                <a:lnTo>
                  <a:pt x="63" y="873"/>
                </a:lnTo>
                <a:lnTo>
                  <a:pt x="0" y="873"/>
                </a:lnTo>
                <a:lnTo>
                  <a:pt x="0" y="303"/>
                </a:lnTo>
                <a:cubicBezTo>
                  <a:pt x="0" y="206"/>
                  <a:pt x="14" y="132"/>
                  <a:pt x="41" y="79"/>
                </a:cubicBezTo>
                <a:cubicBezTo>
                  <a:pt x="68" y="26"/>
                  <a:pt x="107" y="0"/>
                  <a:pt x="156" y="0"/>
                </a:cubicBezTo>
                <a:cubicBezTo>
                  <a:pt x="197" y="0"/>
                  <a:pt x="229" y="13"/>
                  <a:pt x="254" y="40"/>
                </a:cubicBezTo>
                <a:cubicBezTo>
                  <a:pt x="278" y="67"/>
                  <a:pt x="291" y="102"/>
                  <a:pt x="291" y="146"/>
                </a:cubicBezTo>
                <a:cubicBezTo>
                  <a:pt x="291" y="177"/>
                  <a:pt x="282" y="204"/>
                  <a:pt x="265" y="228"/>
                </a:cubicBezTo>
                <a:cubicBezTo>
                  <a:pt x="248" y="252"/>
                  <a:pt x="222" y="271"/>
                  <a:pt x="189" y="285"/>
                </a:cubicBezTo>
                <a:lnTo>
                  <a:pt x="183" y="288"/>
                </a:lnTo>
                <a:lnTo>
                  <a:pt x="190" y="290"/>
                </a:lnTo>
                <a:cubicBezTo>
                  <a:pt x="236" y="305"/>
                  <a:pt x="270" y="328"/>
                  <a:pt x="294" y="360"/>
                </a:cubicBezTo>
                <a:cubicBezTo>
                  <a:pt x="317" y="391"/>
                  <a:pt x="329" y="431"/>
                  <a:pt x="329" y="478"/>
                </a:cubicBezTo>
                <a:cubicBezTo>
                  <a:pt x="329" y="538"/>
                  <a:pt x="315" y="587"/>
                  <a:pt x="287" y="626"/>
                </a:cubicBezTo>
                <a:cubicBezTo>
                  <a:pt x="259" y="664"/>
                  <a:pt x="224" y="684"/>
                  <a:pt x="183" y="684"/>
                </a:cubicBezTo>
                <a:cubicBezTo>
                  <a:pt x="155" y="684"/>
                  <a:pt x="133" y="676"/>
                  <a:pt x="115" y="660"/>
                </a:cubicBezTo>
                <a:cubicBezTo>
                  <a:pt x="98" y="645"/>
                  <a:pt x="87" y="625"/>
                  <a:pt x="84" y="600"/>
                </a:cubicBezTo>
                <a:lnTo>
                  <a:pt x="101" y="600"/>
                </a:lnTo>
              </a:path>
            </a:pathLst>
          </a:custGeom>
          <a:solidFill>
            <a:srgbClr val="000000"/>
          </a:solidFill>
          <a:ln>
            <a:noFill/>
          </a:ln>
        </p:spPr>
        <p:style>
          <a:lnRef idx="0">
            <a:scrgbClr r="0" g="0" b="0"/>
          </a:lnRef>
          <a:fillRef idx="0">
            <a:scrgbClr r="0" g="0" b="0"/>
          </a:fillRef>
          <a:effectRef idx="0">
            <a:scrgbClr r="0" g="0" b="0"/>
          </a:effectRef>
          <a:fontRef idx="minor"/>
        </p:style>
      </p:sp>
      <p:sp>
        <p:nvSpPr>
          <p:cNvPr id="274" name="CustomShape 33"/>
          <p:cNvSpPr/>
          <p:nvPr/>
        </p:nvSpPr>
        <p:spPr>
          <a:xfrm>
            <a:off x="5013720" y="5149080"/>
            <a:ext cx="92880" cy="161280"/>
          </a:xfrm>
          <a:custGeom>
            <a:avLst/>
            <a:gdLst/>
            <a:ahLst/>
            <a:cxnLst/>
            <a:rect l="l" t="t" r="r" b="b"/>
            <a:pathLst>
              <a:path w="275" h="465">
                <a:moveTo>
                  <a:pt x="79" y="213"/>
                </a:moveTo>
                <a:cubicBezTo>
                  <a:pt x="55" y="205"/>
                  <a:pt x="37" y="192"/>
                  <a:pt x="24" y="174"/>
                </a:cubicBezTo>
                <a:cubicBezTo>
                  <a:pt x="11" y="157"/>
                  <a:pt x="5" y="136"/>
                  <a:pt x="5" y="112"/>
                </a:cubicBezTo>
                <a:cubicBezTo>
                  <a:pt x="5" y="79"/>
                  <a:pt x="17" y="53"/>
                  <a:pt x="41" y="32"/>
                </a:cubicBezTo>
                <a:cubicBezTo>
                  <a:pt x="65" y="11"/>
                  <a:pt x="96" y="0"/>
                  <a:pt x="135" y="0"/>
                </a:cubicBezTo>
                <a:cubicBezTo>
                  <a:pt x="169" y="0"/>
                  <a:pt x="197" y="7"/>
                  <a:pt x="220" y="22"/>
                </a:cubicBezTo>
                <a:cubicBezTo>
                  <a:pt x="243" y="36"/>
                  <a:pt x="255" y="53"/>
                  <a:pt x="255" y="73"/>
                </a:cubicBezTo>
                <a:cubicBezTo>
                  <a:pt x="255" y="83"/>
                  <a:pt x="252" y="91"/>
                  <a:pt x="247" y="97"/>
                </a:cubicBezTo>
                <a:cubicBezTo>
                  <a:pt x="242" y="103"/>
                  <a:pt x="235" y="106"/>
                  <a:pt x="227" y="106"/>
                </a:cubicBezTo>
                <a:cubicBezTo>
                  <a:pt x="219" y="106"/>
                  <a:pt x="212" y="103"/>
                  <a:pt x="206" y="98"/>
                </a:cubicBezTo>
                <a:cubicBezTo>
                  <a:pt x="201" y="93"/>
                  <a:pt x="195" y="84"/>
                  <a:pt x="188" y="71"/>
                </a:cubicBezTo>
                <a:cubicBezTo>
                  <a:pt x="181" y="53"/>
                  <a:pt x="173" y="42"/>
                  <a:pt x="165" y="35"/>
                </a:cubicBezTo>
                <a:cubicBezTo>
                  <a:pt x="156" y="29"/>
                  <a:pt x="145" y="26"/>
                  <a:pt x="131" y="26"/>
                </a:cubicBezTo>
                <a:cubicBezTo>
                  <a:pt x="112" y="26"/>
                  <a:pt x="98" y="33"/>
                  <a:pt x="89" y="49"/>
                </a:cubicBezTo>
                <a:cubicBezTo>
                  <a:pt x="79" y="64"/>
                  <a:pt x="74" y="85"/>
                  <a:pt x="74" y="113"/>
                </a:cubicBezTo>
                <a:cubicBezTo>
                  <a:pt x="74" y="141"/>
                  <a:pt x="79" y="163"/>
                  <a:pt x="89" y="179"/>
                </a:cubicBezTo>
                <a:cubicBezTo>
                  <a:pt x="98" y="195"/>
                  <a:pt x="112" y="203"/>
                  <a:pt x="129" y="203"/>
                </a:cubicBezTo>
                <a:cubicBezTo>
                  <a:pt x="136" y="203"/>
                  <a:pt x="146" y="201"/>
                  <a:pt x="158" y="196"/>
                </a:cubicBezTo>
                <a:cubicBezTo>
                  <a:pt x="171" y="192"/>
                  <a:pt x="180" y="190"/>
                  <a:pt x="186" y="190"/>
                </a:cubicBezTo>
                <a:cubicBezTo>
                  <a:pt x="194" y="190"/>
                  <a:pt x="200" y="192"/>
                  <a:pt x="204" y="197"/>
                </a:cubicBezTo>
                <a:cubicBezTo>
                  <a:pt x="209" y="202"/>
                  <a:pt x="211" y="209"/>
                  <a:pt x="211" y="217"/>
                </a:cubicBezTo>
                <a:cubicBezTo>
                  <a:pt x="211" y="227"/>
                  <a:pt x="209" y="234"/>
                  <a:pt x="204" y="239"/>
                </a:cubicBezTo>
                <a:cubicBezTo>
                  <a:pt x="200" y="244"/>
                  <a:pt x="194" y="247"/>
                  <a:pt x="186" y="247"/>
                </a:cubicBezTo>
                <a:cubicBezTo>
                  <a:pt x="180" y="247"/>
                  <a:pt x="171" y="243"/>
                  <a:pt x="159" y="237"/>
                </a:cubicBezTo>
                <a:cubicBezTo>
                  <a:pt x="147" y="231"/>
                  <a:pt x="137" y="228"/>
                  <a:pt x="130" y="228"/>
                </a:cubicBezTo>
                <a:cubicBezTo>
                  <a:pt x="112" y="228"/>
                  <a:pt x="97" y="237"/>
                  <a:pt x="87" y="253"/>
                </a:cubicBezTo>
                <a:cubicBezTo>
                  <a:pt x="77" y="270"/>
                  <a:pt x="72" y="293"/>
                  <a:pt x="72" y="322"/>
                </a:cubicBezTo>
                <a:cubicBezTo>
                  <a:pt x="72" y="354"/>
                  <a:pt x="80" y="380"/>
                  <a:pt x="95" y="400"/>
                </a:cubicBezTo>
                <a:cubicBezTo>
                  <a:pt x="110" y="419"/>
                  <a:pt x="130" y="429"/>
                  <a:pt x="155" y="429"/>
                </a:cubicBezTo>
                <a:cubicBezTo>
                  <a:pt x="177" y="429"/>
                  <a:pt x="197" y="422"/>
                  <a:pt x="213" y="407"/>
                </a:cubicBezTo>
                <a:cubicBezTo>
                  <a:pt x="229" y="391"/>
                  <a:pt x="243" y="369"/>
                  <a:pt x="255" y="338"/>
                </a:cubicBezTo>
                <a:lnTo>
                  <a:pt x="274" y="349"/>
                </a:lnTo>
                <a:cubicBezTo>
                  <a:pt x="261" y="387"/>
                  <a:pt x="242" y="416"/>
                  <a:pt x="219" y="435"/>
                </a:cubicBezTo>
                <a:cubicBezTo>
                  <a:pt x="195" y="454"/>
                  <a:pt x="166" y="464"/>
                  <a:pt x="131" y="464"/>
                </a:cubicBezTo>
                <a:cubicBezTo>
                  <a:pt x="92" y="464"/>
                  <a:pt x="60" y="452"/>
                  <a:pt x="36" y="428"/>
                </a:cubicBezTo>
                <a:cubicBezTo>
                  <a:pt x="12" y="404"/>
                  <a:pt x="0" y="373"/>
                  <a:pt x="0" y="334"/>
                </a:cubicBezTo>
                <a:cubicBezTo>
                  <a:pt x="0" y="306"/>
                  <a:pt x="7" y="282"/>
                  <a:pt x="20" y="262"/>
                </a:cubicBezTo>
                <a:cubicBezTo>
                  <a:pt x="34" y="242"/>
                  <a:pt x="53" y="228"/>
                  <a:pt x="79" y="218"/>
                </a:cubicBezTo>
                <a:lnTo>
                  <a:pt x="85" y="216"/>
                </a:lnTo>
                <a:lnTo>
                  <a:pt x="79" y="213"/>
                </a:lnTo>
              </a:path>
            </a:pathLst>
          </a:custGeom>
          <a:solidFill>
            <a:srgbClr val="000000"/>
          </a:solidFill>
          <a:ln>
            <a:noFill/>
          </a:ln>
        </p:spPr>
        <p:style>
          <a:lnRef idx="0">
            <a:scrgbClr r="0" g="0" b="0"/>
          </a:lnRef>
          <a:fillRef idx="0">
            <a:scrgbClr r="0" g="0" b="0"/>
          </a:fillRef>
          <a:effectRef idx="0">
            <a:scrgbClr r="0" g="0" b="0"/>
          </a:effectRef>
          <a:fontRef idx="minor"/>
        </p:style>
      </p:sp>
      <p:sp>
        <p:nvSpPr>
          <p:cNvPr id="275" name="CustomShape 34"/>
          <p:cNvSpPr/>
          <p:nvPr/>
        </p:nvSpPr>
        <p:spPr>
          <a:xfrm>
            <a:off x="5198760" y="5533920"/>
            <a:ext cx="113040" cy="118800"/>
          </a:xfrm>
          <a:custGeom>
            <a:avLst/>
            <a:gdLst/>
            <a:ahLst/>
            <a:cxnLst/>
            <a:rect l="l" t="t" r="r" b="b"/>
            <a:pathLst>
              <a:path w="331" h="347">
                <a:moveTo>
                  <a:pt x="90" y="333"/>
                </a:moveTo>
                <a:lnTo>
                  <a:pt x="88" y="346"/>
                </a:lnTo>
                <a:lnTo>
                  <a:pt x="0" y="346"/>
                </a:lnTo>
                <a:lnTo>
                  <a:pt x="2" y="333"/>
                </a:lnTo>
                <a:lnTo>
                  <a:pt x="29" y="326"/>
                </a:lnTo>
                <a:lnTo>
                  <a:pt x="193" y="0"/>
                </a:lnTo>
                <a:lnTo>
                  <a:pt x="239" y="0"/>
                </a:lnTo>
                <a:lnTo>
                  <a:pt x="300" y="326"/>
                </a:lnTo>
                <a:lnTo>
                  <a:pt x="330" y="333"/>
                </a:lnTo>
                <a:lnTo>
                  <a:pt x="327" y="346"/>
                </a:lnTo>
                <a:lnTo>
                  <a:pt x="213" y="346"/>
                </a:lnTo>
                <a:lnTo>
                  <a:pt x="215" y="333"/>
                </a:lnTo>
                <a:lnTo>
                  <a:pt x="250" y="326"/>
                </a:lnTo>
                <a:lnTo>
                  <a:pt x="234" y="227"/>
                </a:lnTo>
                <a:lnTo>
                  <a:pt x="107" y="227"/>
                </a:lnTo>
                <a:lnTo>
                  <a:pt x="58" y="326"/>
                </a:lnTo>
                <a:lnTo>
                  <a:pt x="90" y="333"/>
                </a:lnTo>
                <a:moveTo>
                  <a:pt x="201" y="37"/>
                </a:moveTo>
                <a:lnTo>
                  <a:pt x="118" y="204"/>
                </a:lnTo>
                <a:lnTo>
                  <a:pt x="231" y="204"/>
                </a:lnTo>
                <a:lnTo>
                  <a:pt x="201" y="37"/>
                </a:lnTo>
              </a:path>
            </a:pathLst>
          </a:custGeom>
          <a:solidFill>
            <a:srgbClr val="000000"/>
          </a:solidFill>
          <a:ln>
            <a:noFill/>
          </a:ln>
        </p:spPr>
        <p:style>
          <a:lnRef idx="0">
            <a:scrgbClr r="0" g="0" b="0"/>
          </a:lnRef>
          <a:fillRef idx="0">
            <a:scrgbClr r="0" g="0" b="0"/>
          </a:fillRef>
          <a:effectRef idx="0">
            <a:scrgbClr r="0" g="0" b="0"/>
          </a:effectRef>
          <a:fontRef idx="minor"/>
        </p:style>
      </p:sp>
      <p:sp>
        <p:nvSpPr>
          <p:cNvPr id="276" name="CustomShape 35"/>
          <p:cNvSpPr/>
          <p:nvPr/>
        </p:nvSpPr>
        <p:spPr>
          <a:xfrm>
            <a:off x="5347080" y="5493600"/>
            <a:ext cx="28440" cy="201600"/>
          </a:xfrm>
          <a:custGeom>
            <a:avLst/>
            <a:gdLst/>
            <a:ahLst/>
            <a:cxnLst/>
            <a:rect l="l" t="t" r="r" b="b"/>
            <a:pathLst>
              <a:path w="96" h="577">
                <a:moveTo>
                  <a:pt x="95" y="563"/>
                </a:moveTo>
                <a:lnTo>
                  <a:pt x="95" y="576"/>
                </a:lnTo>
                <a:cubicBezTo>
                  <a:pt x="32" y="518"/>
                  <a:pt x="0" y="422"/>
                  <a:pt x="0" y="288"/>
                </a:cubicBezTo>
                <a:cubicBezTo>
                  <a:pt x="0" y="152"/>
                  <a:pt x="32" y="56"/>
                  <a:pt x="95" y="0"/>
                </a:cubicBezTo>
                <a:lnTo>
                  <a:pt x="95" y="13"/>
                </a:lnTo>
                <a:cubicBezTo>
                  <a:pt x="49" y="62"/>
                  <a:pt x="26" y="154"/>
                  <a:pt x="26" y="288"/>
                </a:cubicBezTo>
                <a:cubicBezTo>
                  <a:pt x="26" y="424"/>
                  <a:pt x="49" y="515"/>
                  <a:pt x="95" y="563"/>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77" name="CustomShape 36"/>
          <p:cNvSpPr/>
          <p:nvPr/>
        </p:nvSpPr>
        <p:spPr>
          <a:xfrm>
            <a:off x="5409000" y="5571720"/>
            <a:ext cx="73800" cy="81000"/>
          </a:xfrm>
          <a:custGeom>
            <a:avLst/>
            <a:gdLst/>
            <a:ahLst/>
            <a:cxnLst/>
            <a:rect l="l" t="t" r="r" b="b"/>
            <a:pathLst>
              <a:path w="222" h="242">
                <a:moveTo>
                  <a:pt x="66" y="180"/>
                </a:moveTo>
                <a:cubicBezTo>
                  <a:pt x="61" y="186"/>
                  <a:pt x="56" y="190"/>
                  <a:pt x="53" y="194"/>
                </a:cubicBezTo>
                <a:cubicBezTo>
                  <a:pt x="50" y="198"/>
                  <a:pt x="47" y="201"/>
                  <a:pt x="45" y="204"/>
                </a:cubicBezTo>
                <a:cubicBezTo>
                  <a:pt x="43" y="207"/>
                  <a:pt x="42" y="210"/>
                  <a:pt x="41" y="212"/>
                </a:cubicBezTo>
                <a:cubicBezTo>
                  <a:pt x="41" y="215"/>
                  <a:pt x="40" y="217"/>
                  <a:pt x="40" y="219"/>
                </a:cubicBezTo>
                <a:cubicBezTo>
                  <a:pt x="40" y="222"/>
                  <a:pt x="41" y="224"/>
                  <a:pt x="43" y="226"/>
                </a:cubicBezTo>
                <a:cubicBezTo>
                  <a:pt x="45" y="227"/>
                  <a:pt x="47" y="228"/>
                  <a:pt x="50" y="229"/>
                </a:cubicBezTo>
                <a:lnTo>
                  <a:pt x="48" y="241"/>
                </a:lnTo>
                <a:lnTo>
                  <a:pt x="4" y="241"/>
                </a:lnTo>
                <a:cubicBezTo>
                  <a:pt x="3" y="240"/>
                  <a:pt x="2" y="238"/>
                  <a:pt x="1" y="236"/>
                </a:cubicBezTo>
                <a:cubicBezTo>
                  <a:pt x="0" y="234"/>
                  <a:pt x="0" y="232"/>
                  <a:pt x="0" y="230"/>
                </a:cubicBezTo>
                <a:cubicBezTo>
                  <a:pt x="0" y="227"/>
                  <a:pt x="1" y="225"/>
                  <a:pt x="2" y="222"/>
                </a:cubicBezTo>
                <a:cubicBezTo>
                  <a:pt x="3" y="219"/>
                  <a:pt x="5" y="216"/>
                  <a:pt x="7" y="212"/>
                </a:cubicBezTo>
                <a:cubicBezTo>
                  <a:pt x="10" y="209"/>
                  <a:pt x="13" y="205"/>
                  <a:pt x="18" y="200"/>
                </a:cubicBezTo>
                <a:cubicBezTo>
                  <a:pt x="22" y="195"/>
                  <a:pt x="27" y="190"/>
                  <a:pt x="33" y="184"/>
                </a:cubicBezTo>
                <a:lnTo>
                  <a:pt x="99" y="119"/>
                </a:lnTo>
                <a:lnTo>
                  <a:pt x="57" y="18"/>
                </a:lnTo>
                <a:lnTo>
                  <a:pt x="32" y="12"/>
                </a:lnTo>
                <a:lnTo>
                  <a:pt x="33" y="0"/>
                </a:lnTo>
                <a:lnTo>
                  <a:pt x="93" y="0"/>
                </a:lnTo>
                <a:lnTo>
                  <a:pt x="128" y="92"/>
                </a:lnTo>
                <a:lnTo>
                  <a:pt x="158" y="61"/>
                </a:lnTo>
                <a:cubicBezTo>
                  <a:pt x="168" y="51"/>
                  <a:pt x="175" y="43"/>
                  <a:pt x="180" y="37"/>
                </a:cubicBezTo>
                <a:cubicBezTo>
                  <a:pt x="184" y="31"/>
                  <a:pt x="186" y="26"/>
                  <a:pt x="186" y="22"/>
                </a:cubicBezTo>
                <a:cubicBezTo>
                  <a:pt x="186" y="20"/>
                  <a:pt x="185" y="19"/>
                  <a:pt x="184" y="18"/>
                </a:cubicBezTo>
                <a:cubicBezTo>
                  <a:pt x="184" y="17"/>
                  <a:pt x="182" y="16"/>
                  <a:pt x="181" y="15"/>
                </a:cubicBezTo>
                <a:cubicBezTo>
                  <a:pt x="180" y="14"/>
                  <a:pt x="178" y="14"/>
                  <a:pt x="176" y="13"/>
                </a:cubicBezTo>
                <a:cubicBezTo>
                  <a:pt x="175" y="13"/>
                  <a:pt x="173" y="12"/>
                  <a:pt x="172" y="12"/>
                </a:cubicBezTo>
                <a:lnTo>
                  <a:pt x="174" y="0"/>
                </a:lnTo>
                <a:lnTo>
                  <a:pt x="216" y="0"/>
                </a:lnTo>
                <a:cubicBezTo>
                  <a:pt x="218" y="1"/>
                  <a:pt x="219" y="3"/>
                  <a:pt x="220" y="4"/>
                </a:cubicBezTo>
                <a:cubicBezTo>
                  <a:pt x="221" y="6"/>
                  <a:pt x="221" y="8"/>
                  <a:pt x="221" y="11"/>
                </a:cubicBezTo>
                <a:cubicBezTo>
                  <a:pt x="221" y="21"/>
                  <a:pt x="210" y="37"/>
                  <a:pt x="188" y="60"/>
                </a:cubicBezTo>
                <a:lnTo>
                  <a:pt x="136" y="111"/>
                </a:lnTo>
                <a:lnTo>
                  <a:pt x="183" y="224"/>
                </a:lnTo>
                <a:lnTo>
                  <a:pt x="211" y="229"/>
                </a:lnTo>
                <a:lnTo>
                  <a:pt x="209" y="241"/>
                </a:lnTo>
                <a:lnTo>
                  <a:pt x="147" y="241"/>
                </a:lnTo>
                <a:lnTo>
                  <a:pt x="107" y="138"/>
                </a:lnTo>
                <a:lnTo>
                  <a:pt x="66" y="180"/>
                </a:lnTo>
              </a:path>
            </a:pathLst>
          </a:custGeom>
          <a:solidFill>
            <a:srgbClr val="000000"/>
          </a:solidFill>
          <a:ln>
            <a:noFill/>
          </a:ln>
        </p:spPr>
        <p:style>
          <a:lnRef idx="0">
            <a:scrgbClr r="0" g="0" b="0"/>
          </a:lnRef>
          <a:fillRef idx="0">
            <a:scrgbClr r="0" g="0" b="0"/>
          </a:fillRef>
          <a:effectRef idx="0">
            <a:scrgbClr r="0" g="0" b="0"/>
          </a:effectRef>
          <a:fontRef idx="minor"/>
        </p:style>
      </p:sp>
      <p:sp>
        <p:nvSpPr>
          <p:cNvPr id="278" name="CustomShape 37"/>
          <p:cNvSpPr/>
          <p:nvPr/>
        </p:nvSpPr>
        <p:spPr>
          <a:xfrm>
            <a:off x="5522760" y="5493600"/>
            <a:ext cx="28440" cy="201600"/>
          </a:xfrm>
          <a:custGeom>
            <a:avLst/>
            <a:gdLst/>
            <a:ahLst/>
            <a:cxnLst/>
            <a:rect l="l" t="t" r="r" b="b"/>
            <a:pathLst>
              <a:path w="96" h="577">
                <a:moveTo>
                  <a:pt x="0" y="563"/>
                </a:moveTo>
                <a:cubicBezTo>
                  <a:pt x="46" y="515"/>
                  <a:pt x="69" y="423"/>
                  <a:pt x="69" y="288"/>
                </a:cubicBezTo>
                <a:cubicBezTo>
                  <a:pt x="69" y="155"/>
                  <a:pt x="46" y="63"/>
                  <a:pt x="0" y="13"/>
                </a:cubicBezTo>
                <a:lnTo>
                  <a:pt x="0" y="0"/>
                </a:lnTo>
                <a:cubicBezTo>
                  <a:pt x="34" y="30"/>
                  <a:pt x="60" y="74"/>
                  <a:pt x="75" y="131"/>
                </a:cubicBezTo>
                <a:cubicBezTo>
                  <a:pt x="88" y="177"/>
                  <a:pt x="95" y="229"/>
                  <a:pt x="95" y="288"/>
                </a:cubicBezTo>
                <a:cubicBezTo>
                  <a:pt x="95" y="424"/>
                  <a:pt x="63" y="520"/>
                  <a:pt x="0" y="576"/>
                </a:cubicBezTo>
                <a:lnTo>
                  <a:pt x="0" y="563"/>
                </a:lnTo>
              </a:path>
            </a:pathLst>
          </a:custGeom>
          <a:solidFill>
            <a:srgbClr val="000000"/>
          </a:solidFill>
          <a:ln>
            <a:noFill/>
          </a:ln>
        </p:spPr>
        <p:style>
          <a:lnRef idx="0">
            <a:scrgbClr r="0" g="0" b="0"/>
          </a:lnRef>
          <a:fillRef idx="0">
            <a:scrgbClr r="0" g="0" b="0"/>
          </a:fillRef>
          <a:effectRef idx="0">
            <a:scrgbClr r="0" g="0" b="0"/>
          </a:effectRef>
          <a:fontRef idx="minor"/>
        </p:style>
      </p:sp>
      <p:sp>
        <p:nvSpPr>
          <p:cNvPr id="279" name="CustomShape 38"/>
          <p:cNvSpPr/>
          <p:nvPr/>
        </p:nvSpPr>
        <p:spPr>
          <a:xfrm>
            <a:off x="5587560" y="5572080"/>
            <a:ext cx="96840" cy="51840"/>
          </a:xfrm>
          <a:custGeom>
            <a:avLst/>
            <a:gdLst/>
            <a:ahLst/>
            <a:cxnLst/>
            <a:rect l="l" t="t" r="r" b="b"/>
            <a:pathLst>
              <a:path w="286" h="161">
                <a:moveTo>
                  <a:pt x="0" y="160"/>
                </a:moveTo>
                <a:lnTo>
                  <a:pt x="0" y="128"/>
                </a:lnTo>
                <a:lnTo>
                  <a:pt x="285" y="128"/>
                </a:lnTo>
                <a:lnTo>
                  <a:pt x="285" y="160"/>
                </a:lnTo>
                <a:lnTo>
                  <a:pt x="0" y="160"/>
                </a:lnTo>
                <a:moveTo>
                  <a:pt x="0" y="33"/>
                </a:moveTo>
                <a:lnTo>
                  <a:pt x="0" y="0"/>
                </a:lnTo>
                <a:lnTo>
                  <a:pt x="285" y="0"/>
                </a:lnTo>
                <a:lnTo>
                  <a:pt x="285" y="33"/>
                </a:lnTo>
                <a:lnTo>
                  <a:pt x="0" y="33"/>
                </a:lnTo>
              </a:path>
            </a:pathLst>
          </a:custGeom>
          <a:solidFill>
            <a:srgbClr val="000000"/>
          </a:solidFill>
          <a:ln>
            <a:noFill/>
          </a:ln>
        </p:spPr>
        <p:style>
          <a:lnRef idx="0">
            <a:scrgbClr r="0" g="0" b="0"/>
          </a:lnRef>
          <a:fillRef idx="0">
            <a:scrgbClr r="0" g="0" b="0"/>
          </a:fillRef>
          <a:effectRef idx="0">
            <a:scrgbClr r="0" g="0" b="0"/>
          </a:effectRef>
          <a:fontRef idx="minor"/>
        </p:style>
      </p:sp>
      <p:sp>
        <p:nvSpPr>
          <p:cNvPr id="280" name="CustomShape 39"/>
          <p:cNvSpPr/>
          <p:nvPr/>
        </p:nvSpPr>
        <p:spPr>
          <a:xfrm>
            <a:off x="6000120" y="5427720"/>
            <a:ext cx="56160" cy="118800"/>
          </a:xfrm>
          <a:custGeom>
            <a:avLst/>
            <a:gdLst/>
            <a:ahLst/>
            <a:cxnLst/>
            <a:rect l="l" t="t" r="r" b="b"/>
            <a:pathLst>
              <a:path w="173" h="347">
                <a:moveTo>
                  <a:pt x="107" y="326"/>
                </a:moveTo>
                <a:lnTo>
                  <a:pt x="172" y="333"/>
                </a:lnTo>
                <a:lnTo>
                  <a:pt x="172" y="346"/>
                </a:lnTo>
                <a:lnTo>
                  <a:pt x="0" y="346"/>
                </a:lnTo>
                <a:lnTo>
                  <a:pt x="0" y="333"/>
                </a:lnTo>
                <a:lnTo>
                  <a:pt x="66" y="326"/>
                </a:lnTo>
                <a:lnTo>
                  <a:pt x="66" y="46"/>
                </a:lnTo>
                <a:lnTo>
                  <a:pt x="1" y="70"/>
                </a:lnTo>
                <a:lnTo>
                  <a:pt x="1" y="57"/>
                </a:lnTo>
                <a:lnTo>
                  <a:pt x="94" y="0"/>
                </a:lnTo>
                <a:lnTo>
                  <a:pt x="107" y="0"/>
                </a:lnTo>
                <a:lnTo>
                  <a:pt x="107" y="326"/>
                </a:lnTo>
              </a:path>
            </a:pathLst>
          </a:custGeom>
          <a:solidFill>
            <a:srgbClr val="000000"/>
          </a:solidFill>
          <a:ln>
            <a:noFill/>
          </a:ln>
        </p:spPr>
        <p:style>
          <a:lnRef idx="0">
            <a:scrgbClr r="0" g="0" b="0"/>
          </a:lnRef>
          <a:fillRef idx="0">
            <a:scrgbClr r="0" g="0" b="0"/>
          </a:fillRef>
          <a:effectRef idx="0">
            <a:scrgbClr r="0" g="0" b="0"/>
          </a:effectRef>
          <a:fontRef idx="minor"/>
        </p:style>
      </p:sp>
      <p:sp>
        <p:nvSpPr>
          <p:cNvPr id="281" name="CustomShape 40"/>
          <p:cNvSpPr/>
          <p:nvPr/>
        </p:nvSpPr>
        <p:spPr>
          <a:xfrm>
            <a:off x="5726160" y="5598360"/>
            <a:ext cx="603000" cy="3240"/>
          </a:xfrm>
          <a:custGeom>
            <a:avLst/>
            <a:gdLst/>
            <a:ahLst/>
            <a:cxnLst/>
            <a:rect l="l" t="t" r="r" b="b"/>
            <a:pathLst>
              <a:path w="1692" h="26">
                <a:moveTo>
                  <a:pt x="0" y="0"/>
                </a:moveTo>
                <a:lnTo>
                  <a:pt x="1691" y="0"/>
                </a:lnTo>
                <a:lnTo>
                  <a:pt x="1691" y="25"/>
                </a:lnTo>
                <a:lnTo>
                  <a:pt x="0" y="25"/>
                </a:lnTo>
                <a:lnTo>
                  <a:pt x="0" y="0"/>
                </a:lnTo>
              </a:path>
            </a:pathLst>
          </a:custGeom>
          <a:solidFill>
            <a:srgbClr val="000000"/>
          </a:solidFill>
          <a:ln>
            <a:noFill/>
          </a:ln>
        </p:spPr>
        <p:style>
          <a:lnRef idx="0">
            <a:scrgbClr r="0" g="0" b="0"/>
          </a:lnRef>
          <a:fillRef idx="0">
            <a:scrgbClr r="0" g="0" b="0"/>
          </a:fillRef>
          <a:effectRef idx="0">
            <a:scrgbClr r="0" g="0" b="0"/>
          </a:effectRef>
          <a:fontRef idx="minor"/>
        </p:style>
      </p:sp>
      <p:sp>
        <p:nvSpPr>
          <p:cNvPr id="282" name="CustomShape 41"/>
          <p:cNvSpPr/>
          <p:nvPr/>
        </p:nvSpPr>
        <p:spPr>
          <a:xfrm>
            <a:off x="5743080" y="5621400"/>
            <a:ext cx="84600" cy="194040"/>
          </a:xfrm>
          <a:custGeom>
            <a:avLst/>
            <a:gdLst/>
            <a:ahLst/>
            <a:cxnLst/>
            <a:rect l="l" t="t" r="r" b="b"/>
            <a:pathLst>
              <a:path w="252" h="556">
                <a:moveTo>
                  <a:pt x="121" y="555"/>
                </a:moveTo>
                <a:lnTo>
                  <a:pt x="40" y="330"/>
                </a:lnTo>
                <a:lnTo>
                  <a:pt x="6" y="359"/>
                </a:lnTo>
                <a:lnTo>
                  <a:pt x="0" y="345"/>
                </a:lnTo>
                <a:lnTo>
                  <a:pt x="57" y="298"/>
                </a:lnTo>
                <a:lnTo>
                  <a:pt x="130" y="506"/>
                </a:lnTo>
                <a:lnTo>
                  <a:pt x="239" y="0"/>
                </a:lnTo>
                <a:lnTo>
                  <a:pt x="251" y="0"/>
                </a:lnTo>
                <a:lnTo>
                  <a:pt x="132" y="555"/>
                </a:lnTo>
                <a:lnTo>
                  <a:pt x="121" y="555"/>
                </a:lnTo>
              </a:path>
            </a:pathLst>
          </a:custGeom>
          <a:solidFill>
            <a:srgbClr val="000000"/>
          </a:solidFill>
          <a:ln>
            <a:noFill/>
          </a:ln>
        </p:spPr>
        <p:style>
          <a:lnRef idx="0">
            <a:scrgbClr r="0" g="0" b="0"/>
          </a:lnRef>
          <a:fillRef idx="0">
            <a:scrgbClr r="0" g="0" b="0"/>
          </a:fillRef>
          <a:effectRef idx="0">
            <a:scrgbClr r="0" g="0" b="0"/>
          </a:effectRef>
          <a:fontRef idx="minor"/>
        </p:style>
      </p:sp>
      <p:sp>
        <p:nvSpPr>
          <p:cNvPr id="283" name="CustomShape 42"/>
          <p:cNvSpPr/>
          <p:nvPr/>
        </p:nvSpPr>
        <p:spPr>
          <a:xfrm>
            <a:off x="5827680" y="5622120"/>
            <a:ext cx="482040" cy="360"/>
          </a:xfrm>
          <a:custGeom>
            <a:avLst/>
            <a:gdLst/>
            <a:ahLst/>
            <a:cxnLst/>
            <a:rect l="l" t="t" r="r" b="b"/>
            <a:pathLst>
              <a:path w="1356" h="18">
                <a:moveTo>
                  <a:pt x="0" y="0"/>
                </a:moveTo>
                <a:lnTo>
                  <a:pt x="1355" y="0"/>
                </a:lnTo>
                <a:lnTo>
                  <a:pt x="1355" y="17"/>
                </a:lnTo>
                <a:lnTo>
                  <a:pt x="0" y="17"/>
                </a:lnTo>
                <a:lnTo>
                  <a:pt x="0" y="0"/>
                </a:lnTo>
              </a:path>
            </a:pathLst>
          </a:custGeom>
          <a:solidFill>
            <a:srgbClr val="000000"/>
          </a:solidFill>
          <a:ln>
            <a:noFill/>
          </a:ln>
        </p:spPr>
        <p:style>
          <a:lnRef idx="0">
            <a:scrgbClr r="0" g="0" b="0"/>
          </a:lnRef>
          <a:fillRef idx="0">
            <a:scrgbClr r="0" g="0" b="0"/>
          </a:fillRef>
          <a:effectRef idx="0">
            <a:scrgbClr r="0" g="0" b="0"/>
          </a:effectRef>
          <a:fontRef idx="minor"/>
        </p:style>
      </p:sp>
      <p:sp>
        <p:nvSpPr>
          <p:cNvPr id="284" name="CustomShape 43"/>
          <p:cNvSpPr/>
          <p:nvPr/>
        </p:nvSpPr>
        <p:spPr>
          <a:xfrm>
            <a:off x="5853240" y="5635440"/>
            <a:ext cx="28440" cy="201600"/>
          </a:xfrm>
          <a:custGeom>
            <a:avLst/>
            <a:gdLst/>
            <a:ahLst/>
            <a:cxnLst/>
            <a:rect l="l" t="t" r="r" b="b"/>
            <a:pathLst>
              <a:path w="96" h="577">
                <a:moveTo>
                  <a:pt x="95" y="563"/>
                </a:moveTo>
                <a:lnTo>
                  <a:pt x="95" y="576"/>
                </a:lnTo>
                <a:cubicBezTo>
                  <a:pt x="32" y="518"/>
                  <a:pt x="0" y="422"/>
                  <a:pt x="0" y="288"/>
                </a:cubicBezTo>
                <a:cubicBezTo>
                  <a:pt x="0" y="152"/>
                  <a:pt x="32" y="56"/>
                  <a:pt x="95" y="0"/>
                </a:cubicBezTo>
                <a:lnTo>
                  <a:pt x="95" y="13"/>
                </a:lnTo>
                <a:cubicBezTo>
                  <a:pt x="49" y="62"/>
                  <a:pt x="26" y="154"/>
                  <a:pt x="26" y="288"/>
                </a:cubicBezTo>
                <a:cubicBezTo>
                  <a:pt x="26" y="424"/>
                  <a:pt x="49" y="515"/>
                  <a:pt x="95" y="563"/>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85" name="CustomShape 44"/>
          <p:cNvSpPr/>
          <p:nvPr/>
        </p:nvSpPr>
        <p:spPr>
          <a:xfrm>
            <a:off x="5914080" y="5675040"/>
            <a:ext cx="64800" cy="119160"/>
          </a:xfrm>
          <a:custGeom>
            <a:avLst/>
            <a:gdLst/>
            <a:ahLst/>
            <a:cxnLst/>
            <a:rect l="l" t="t" r="r" b="b"/>
            <a:pathLst>
              <a:path w="197" h="348">
                <a:moveTo>
                  <a:pt x="196" y="347"/>
                </a:moveTo>
                <a:lnTo>
                  <a:pt x="0" y="347"/>
                </a:lnTo>
                <a:lnTo>
                  <a:pt x="0" y="309"/>
                </a:lnTo>
                <a:cubicBezTo>
                  <a:pt x="16" y="293"/>
                  <a:pt x="31" y="279"/>
                  <a:pt x="44" y="266"/>
                </a:cubicBezTo>
                <a:cubicBezTo>
                  <a:pt x="58" y="253"/>
                  <a:pt x="70" y="242"/>
                  <a:pt x="80" y="231"/>
                </a:cubicBezTo>
                <a:cubicBezTo>
                  <a:pt x="91" y="220"/>
                  <a:pt x="101" y="209"/>
                  <a:pt x="109" y="199"/>
                </a:cubicBezTo>
                <a:cubicBezTo>
                  <a:pt x="117" y="189"/>
                  <a:pt x="123" y="178"/>
                  <a:pt x="129" y="168"/>
                </a:cubicBezTo>
                <a:cubicBezTo>
                  <a:pt x="134" y="157"/>
                  <a:pt x="138" y="145"/>
                  <a:pt x="140" y="132"/>
                </a:cubicBezTo>
                <a:cubicBezTo>
                  <a:pt x="143" y="120"/>
                  <a:pt x="144" y="105"/>
                  <a:pt x="144" y="90"/>
                </a:cubicBezTo>
                <a:cubicBezTo>
                  <a:pt x="144" y="67"/>
                  <a:pt x="140" y="50"/>
                  <a:pt x="130" y="39"/>
                </a:cubicBezTo>
                <a:cubicBezTo>
                  <a:pt x="121" y="27"/>
                  <a:pt x="106" y="21"/>
                  <a:pt x="84" y="21"/>
                </a:cubicBezTo>
                <a:cubicBezTo>
                  <a:pt x="80" y="21"/>
                  <a:pt x="75" y="22"/>
                  <a:pt x="70" y="23"/>
                </a:cubicBezTo>
                <a:cubicBezTo>
                  <a:pt x="66" y="23"/>
                  <a:pt x="61" y="24"/>
                  <a:pt x="57" y="26"/>
                </a:cubicBezTo>
                <a:cubicBezTo>
                  <a:pt x="52" y="27"/>
                  <a:pt x="48" y="28"/>
                  <a:pt x="45" y="30"/>
                </a:cubicBezTo>
                <a:cubicBezTo>
                  <a:pt x="41" y="32"/>
                  <a:pt x="38" y="33"/>
                  <a:pt x="35" y="35"/>
                </a:cubicBezTo>
                <a:lnTo>
                  <a:pt x="26" y="77"/>
                </a:lnTo>
                <a:lnTo>
                  <a:pt x="11" y="77"/>
                </a:lnTo>
                <a:lnTo>
                  <a:pt x="11" y="11"/>
                </a:lnTo>
                <a:cubicBezTo>
                  <a:pt x="23" y="8"/>
                  <a:pt x="35" y="5"/>
                  <a:pt x="46" y="3"/>
                </a:cubicBezTo>
                <a:cubicBezTo>
                  <a:pt x="58" y="1"/>
                  <a:pt x="71" y="0"/>
                  <a:pt x="84" y="0"/>
                </a:cubicBezTo>
                <a:cubicBezTo>
                  <a:pt x="119" y="0"/>
                  <a:pt x="146" y="8"/>
                  <a:pt x="163" y="23"/>
                </a:cubicBezTo>
                <a:cubicBezTo>
                  <a:pt x="181" y="39"/>
                  <a:pt x="189" y="61"/>
                  <a:pt x="189" y="89"/>
                </a:cubicBezTo>
                <a:cubicBezTo>
                  <a:pt x="189" y="103"/>
                  <a:pt x="188" y="116"/>
                  <a:pt x="184" y="128"/>
                </a:cubicBezTo>
                <a:cubicBezTo>
                  <a:pt x="181" y="140"/>
                  <a:pt x="176" y="152"/>
                  <a:pt x="170" y="163"/>
                </a:cubicBezTo>
                <a:cubicBezTo>
                  <a:pt x="163" y="174"/>
                  <a:pt x="156" y="185"/>
                  <a:pt x="146" y="195"/>
                </a:cubicBezTo>
                <a:cubicBezTo>
                  <a:pt x="137" y="206"/>
                  <a:pt x="127" y="217"/>
                  <a:pt x="115" y="228"/>
                </a:cubicBezTo>
                <a:cubicBezTo>
                  <a:pt x="103" y="240"/>
                  <a:pt x="90" y="252"/>
                  <a:pt x="76" y="265"/>
                </a:cubicBezTo>
                <a:cubicBezTo>
                  <a:pt x="62" y="278"/>
                  <a:pt x="47" y="292"/>
                  <a:pt x="31" y="307"/>
                </a:cubicBezTo>
                <a:lnTo>
                  <a:pt x="196" y="307"/>
                </a:lnTo>
                <a:lnTo>
                  <a:pt x="196" y="347"/>
                </a:lnTo>
              </a:path>
            </a:pathLst>
          </a:custGeom>
          <a:solidFill>
            <a:srgbClr val="000000"/>
          </a:solidFill>
          <a:ln>
            <a:noFill/>
          </a:ln>
        </p:spPr>
        <p:style>
          <a:lnRef idx="0">
            <a:scrgbClr r="0" g="0" b="0"/>
          </a:lnRef>
          <a:fillRef idx="0">
            <a:scrgbClr r="0" g="0" b="0"/>
          </a:fillRef>
          <a:effectRef idx="0">
            <a:scrgbClr r="0" g="0" b="0"/>
          </a:effectRef>
          <a:fontRef idx="minor"/>
        </p:style>
      </p:sp>
      <p:sp>
        <p:nvSpPr>
          <p:cNvPr id="286" name="CustomShape 45"/>
          <p:cNvSpPr/>
          <p:nvPr/>
        </p:nvSpPr>
        <p:spPr>
          <a:xfrm>
            <a:off x="6022080" y="5708880"/>
            <a:ext cx="82800" cy="84600"/>
          </a:xfrm>
          <a:custGeom>
            <a:avLst/>
            <a:gdLst/>
            <a:ahLst/>
            <a:cxnLst/>
            <a:rect l="l" t="t" r="r" b="b"/>
            <a:pathLst>
              <a:path w="247" h="252">
                <a:moveTo>
                  <a:pt x="186" y="52"/>
                </a:moveTo>
                <a:cubicBezTo>
                  <a:pt x="186" y="53"/>
                  <a:pt x="186" y="55"/>
                  <a:pt x="186" y="58"/>
                </a:cubicBezTo>
                <a:cubicBezTo>
                  <a:pt x="186" y="61"/>
                  <a:pt x="186" y="63"/>
                  <a:pt x="186" y="65"/>
                </a:cubicBezTo>
                <a:cubicBezTo>
                  <a:pt x="185" y="97"/>
                  <a:pt x="184" y="123"/>
                  <a:pt x="184" y="143"/>
                </a:cubicBezTo>
                <a:lnTo>
                  <a:pt x="184" y="164"/>
                </a:lnTo>
                <a:cubicBezTo>
                  <a:pt x="184" y="193"/>
                  <a:pt x="186" y="212"/>
                  <a:pt x="189" y="220"/>
                </a:cubicBezTo>
                <a:cubicBezTo>
                  <a:pt x="192" y="228"/>
                  <a:pt x="197" y="231"/>
                  <a:pt x="205" y="231"/>
                </a:cubicBezTo>
                <a:cubicBezTo>
                  <a:pt x="214" y="231"/>
                  <a:pt x="221" y="226"/>
                  <a:pt x="226" y="216"/>
                </a:cubicBezTo>
                <a:cubicBezTo>
                  <a:pt x="231" y="206"/>
                  <a:pt x="233" y="191"/>
                  <a:pt x="234" y="170"/>
                </a:cubicBezTo>
                <a:lnTo>
                  <a:pt x="244" y="170"/>
                </a:lnTo>
                <a:lnTo>
                  <a:pt x="244" y="171"/>
                </a:lnTo>
                <a:cubicBezTo>
                  <a:pt x="244" y="199"/>
                  <a:pt x="240" y="219"/>
                  <a:pt x="232" y="232"/>
                </a:cubicBezTo>
                <a:cubicBezTo>
                  <a:pt x="224" y="245"/>
                  <a:pt x="211" y="251"/>
                  <a:pt x="194" y="251"/>
                </a:cubicBezTo>
                <a:cubicBezTo>
                  <a:pt x="175" y="251"/>
                  <a:pt x="163" y="245"/>
                  <a:pt x="155" y="231"/>
                </a:cubicBezTo>
                <a:cubicBezTo>
                  <a:pt x="148" y="218"/>
                  <a:pt x="144" y="189"/>
                  <a:pt x="144" y="146"/>
                </a:cubicBezTo>
                <a:cubicBezTo>
                  <a:pt x="144" y="141"/>
                  <a:pt x="145" y="132"/>
                  <a:pt x="145" y="121"/>
                </a:cubicBezTo>
                <a:lnTo>
                  <a:pt x="146" y="49"/>
                </a:lnTo>
                <a:lnTo>
                  <a:pt x="145" y="49"/>
                </a:lnTo>
                <a:lnTo>
                  <a:pt x="121" y="49"/>
                </a:lnTo>
                <a:lnTo>
                  <a:pt x="83" y="49"/>
                </a:lnTo>
                <a:lnTo>
                  <a:pt x="82" y="49"/>
                </a:lnTo>
                <a:lnTo>
                  <a:pt x="82" y="50"/>
                </a:lnTo>
                <a:cubicBezTo>
                  <a:pt x="82" y="130"/>
                  <a:pt x="78" y="184"/>
                  <a:pt x="71" y="211"/>
                </a:cubicBezTo>
                <a:cubicBezTo>
                  <a:pt x="64" y="238"/>
                  <a:pt x="51" y="251"/>
                  <a:pt x="33" y="251"/>
                </a:cubicBezTo>
                <a:cubicBezTo>
                  <a:pt x="22" y="251"/>
                  <a:pt x="14" y="247"/>
                  <a:pt x="8" y="237"/>
                </a:cubicBezTo>
                <a:cubicBezTo>
                  <a:pt x="3" y="227"/>
                  <a:pt x="0" y="213"/>
                  <a:pt x="0" y="193"/>
                </a:cubicBezTo>
                <a:lnTo>
                  <a:pt x="0" y="184"/>
                </a:lnTo>
                <a:lnTo>
                  <a:pt x="9" y="184"/>
                </a:lnTo>
                <a:cubicBezTo>
                  <a:pt x="10" y="193"/>
                  <a:pt x="11" y="200"/>
                  <a:pt x="14" y="204"/>
                </a:cubicBezTo>
                <a:cubicBezTo>
                  <a:pt x="17" y="209"/>
                  <a:pt x="22" y="211"/>
                  <a:pt x="29" y="211"/>
                </a:cubicBezTo>
                <a:cubicBezTo>
                  <a:pt x="43" y="211"/>
                  <a:pt x="52" y="200"/>
                  <a:pt x="58" y="178"/>
                </a:cubicBezTo>
                <a:cubicBezTo>
                  <a:pt x="64" y="156"/>
                  <a:pt x="67" y="113"/>
                  <a:pt x="68" y="49"/>
                </a:cubicBezTo>
                <a:lnTo>
                  <a:pt x="68" y="48"/>
                </a:lnTo>
                <a:lnTo>
                  <a:pt x="56" y="48"/>
                </a:lnTo>
                <a:cubicBezTo>
                  <a:pt x="43" y="48"/>
                  <a:pt x="34" y="50"/>
                  <a:pt x="26" y="55"/>
                </a:cubicBezTo>
                <a:cubicBezTo>
                  <a:pt x="19" y="60"/>
                  <a:pt x="14" y="67"/>
                  <a:pt x="12" y="76"/>
                </a:cubicBezTo>
                <a:lnTo>
                  <a:pt x="3" y="76"/>
                </a:lnTo>
                <a:cubicBezTo>
                  <a:pt x="5" y="53"/>
                  <a:pt x="11" y="38"/>
                  <a:pt x="22" y="29"/>
                </a:cubicBezTo>
                <a:cubicBezTo>
                  <a:pt x="33" y="20"/>
                  <a:pt x="52" y="16"/>
                  <a:pt x="80" y="16"/>
                </a:cubicBezTo>
                <a:lnTo>
                  <a:pt x="130" y="16"/>
                </a:lnTo>
                <a:lnTo>
                  <a:pt x="204" y="16"/>
                </a:lnTo>
                <a:cubicBezTo>
                  <a:pt x="215" y="16"/>
                  <a:pt x="223" y="14"/>
                  <a:pt x="229" y="12"/>
                </a:cubicBezTo>
                <a:cubicBezTo>
                  <a:pt x="234" y="10"/>
                  <a:pt x="237" y="6"/>
                  <a:pt x="237" y="1"/>
                </a:cubicBezTo>
                <a:lnTo>
                  <a:pt x="246" y="1"/>
                </a:lnTo>
                <a:lnTo>
                  <a:pt x="246" y="2"/>
                </a:lnTo>
                <a:cubicBezTo>
                  <a:pt x="246" y="19"/>
                  <a:pt x="242" y="32"/>
                  <a:pt x="235" y="40"/>
                </a:cubicBezTo>
                <a:cubicBezTo>
                  <a:pt x="228" y="48"/>
                  <a:pt x="216" y="52"/>
                  <a:pt x="199" y="52"/>
                </a:cubicBezTo>
                <a:lnTo>
                  <a:pt x="192" y="52"/>
                </a:lnTo>
                <a:cubicBezTo>
                  <a:pt x="191" y="52"/>
                  <a:pt x="189" y="52"/>
                  <a:pt x="188" y="51"/>
                </a:cubicBezTo>
                <a:lnTo>
                  <a:pt x="186" y="51"/>
                </a:lnTo>
                <a:lnTo>
                  <a:pt x="186" y="52"/>
                </a:lnTo>
                <a:moveTo>
                  <a:pt x="237" y="1"/>
                </a:moveTo>
                <a:lnTo>
                  <a:pt x="237" y="0"/>
                </a:lnTo>
                <a:lnTo>
                  <a:pt x="236" y="1"/>
                </a:lnTo>
                <a:lnTo>
                  <a:pt x="237" y="1"/>
                </a:lnTo>
              </a:path>
            </a:pathLst>
          </a:custGeom>
          <a:solidFill>
            <a:srgbClr val="000000"/>
          </a:solidFill>
          <a:ln>
            <a:noFill/>
          </a:ln>
        </p:spPr>
        <p:style>
          <a:lnRef idx="0">
            <a:scrgbClr r="0" g="0" b="0"/>
          </a:lnRef>
          <a:fillRef idx="0">
            <a:scrgbClr r="0" g="0" b="0"/>
          </a:fillRef>
          <a:effectRef idx="0">
            <a:scrgbClr r="0" g="0" b="0"/>
          </a:effectRef>
          <a:fontRef idx="minor"/>
        </p:style>
      </p:sp>
      <p:sp>
        <p:nvSpPr>
          <p:cNvPr id="287" name="CustomShape 46"/>
          <p:cNvSpPr/>
          <p:nvPr/>
        </p:nvSpPr>
        <p:spPr>
          <a:xfrm>
            <a:off x="6149160" y="5707440"/>
            <a:ext cx="94320" cy="86400"/>
          </a:xfrm>
          <a:custGeom>
            <a:avLst/>
            <a:gdLst/>
            <a:ahLst/>
            <a:cxnLst/>
            <a:rect l="l" t="t" r="r" b="b"/>
            <a:pathLst>
              <a:path w="279" h="257">
                <a:moveTo>
                  <a:pt x="132" y="244"/>
                </a:moveTo>
                <a:cubicBezTo>
                  <a:pt x="156" y="244"/>
                  <a:pt x="174" y="236"/>
                  <a:pt x="186" y="221"/>
                </a:cubicBezTo>
                <a:cubicBezTo>
                  <a:pt x="198" y="206"/>
                  <a:pt x="204" y="183"/>
                  <a:pt x="204" y="152"/>
                </a:cubicBezTo>
                <a:cubicBezTo>
                  <a:pt x="204" y="113"/>
                  <a:pt x="196" y="81"/>
                  <a:pt x="181" y="57"/>
                </a:cubicBezTo>
                <a:cubicBezTo>
                  <a:pt x="165" y="33"/>
                  <a:pt x="145" y="22"/>
                  <a:pt x="119" y="22"/>
                </a:cubicBezTo>
                <a:cubicBezTo>
                  <a:pt x="96" y="22"/>
                  <a:pt x="79" y="30"/>
                  <a:pt x="66" y="47"/>
                </a:cubicBezTo>
                <a:cubicBezTo>
                  <a:pt x="54" y="64"/>
                  <a:pt x="47" y="87"/>
                  <a:pt x="47" y="118"/>
                </a:cubicBezTo>
                <a:cubicBezTo>
                  <a:pt x="47" y="155"/>
                  <a:pt x="55" y="185"/>
                  <a:pt x="71" y="209"/>
                </a:cubicBezTo>
                <a:cubicBezTo>
                  <a:pt x="86" y="232"/>
                  <a:pt x="107" y="244"/>
                  <a:pt x="132" y="244"/>
                </a:cubicBezTo>
                <a:moveTo>
                  <a:pt x="197" y="41"/>
                </a:moveTo>
                <a:cubicBezTo>
                  <a:pt x="215" y="51"/>
                  <a:pt x="228" y="64"/>
                  <a:pt x="237" y="79"/>
                </a:cubicBezTo>
                <a:cubicBezTo>
                  <a:pt x="246" y="95"/>
                  <a:pt x="251" y="113"/>
                  <a:pt x="251" y="135"/>
                </a:cubicBezTo>
                <a:cubicBezTo>
                  <a:pt x="251" y="171"/>
                  <a:pt x="239" y="200"/>
                  <a:pt x="215" y="222"/>
                </a:cubicBezTo>
                <a:cubicBezTo>
                  <a:pt x="192" y="245"/>
                  <a:pt x="161" y="256"/>
                  <a:pt x="123" y="256"/>
                </a:cubicBezTo>
                <a:cubicBezTo>
                  <a:pt x="87" y="256"/>
                  <a:pt x="58" y="245"/>
                  <a:pt x="35" y="223"/>
                </a:cubicBezTo>
                <a:cubicBezTo>
                  <a:pt x="12" y="200"/>
                  <a:pt x="0" y="172"/>
                  <a:pt x="0" y="137"/>
                </a:cubicBezTo>
                <a:cubicBezTo>
                  <a:pt x="0" y="99"/>
                  <a:pt x="12" y="69"/>
                  <a:pt x="36" y="46"/>
                </a:cubicBezTo>
                <a:cubicBezTo>
                  <a:pt x="60" y="23"/>
                  <a:pt x="91" y="12"/>
                  <a:pt x="131" y="12"/>
                </a:cubicBezTo>
                <a:lnTo>
                  <a:pt x="176" y="12"/>
                </a:lnTo>
                <a:lnTo>
                  <a:pt x="228" y="12"/>
                </a:lnTo>
                <a:cubicBezTo>
                  <a:pt x="242" y="12"/>
                  <a:pt x="252" y="11"/>
                  <a:pt x="258" y="9"/>
                </a:cubicBezTo>
                <a:cubicBezTo>
                  <a:pt x="265" y="7"/>
                  <a:pt x="268" y="4"/>
                  <a:pt x="269" y="0"/>
                </a:cubicBezTo>
                <a:lnTo>
                  <a:pt x="278" y="0"/>
                </a:lnTo>
                <a:cubicBezTo>
                  <a:pt x="277" y="16"/>
                  <a:pt x="274" y="27"/>
                  <a:pt x="269" y="33"/>
                </a:cubicBezTo>
                <a:cubicBezTo>
                  <a:pt x="263" y="39"/>
                  <a:pt x="252" y="43"/>
                  <a:pt x="237" y="43"/>
                </a:cubicBezTo>
                <a:cubicBezTo>
                  <a:pt x="234" y="43"/>
                  <a:pt x="230" y="42"/>
                  <a:pt x="225" y="42"/>
                </a:cubicBezTo>
                <a:cubicBezTo>
                  <a:pt x="220" y="41"/>
                  <a:pt x="211" y="40"/>
                  <a:pt x="198" y="39"/>
                </a:cubicBezTo>
                <a:cubicBezTo>
                  <a:pt x="197" y="39"/>
                  <a:pt x="196" y="39"/>
                  <a:pt x="196" y="40"/>
                </a:cubicBezTo>
                <a:cubicBezTo>
                  <a:pt x="196" y="41"/>
                  <a:pt x="196" y="41"/>
                  <a:pt x="197" y="41"/>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88" name="CustomShape 47"/>
          <p:cNvSpPr/>
          <p:nvPr/>
        </p:nvSpPr>
        <p:spPr>
          <a:xfrm>
            <a:off x="6276600" y="5635440"/>
            <a:ext cx="28440" cy="201600"/>
          </a:xfrm>
          <a:custGeom>
            <a:avLst/>
            <a:gdLst/>
            <a:ahLst/>
            <a:cxnLst/>
            <a:rect l="l" t="t" r="r" b="b"/>
            <a:pathLst>
              <a:path w="96" h="577">
                <a:moveTo>
                  <a:pt x="0" y="563"/>
                </a:moveTo>
                <a:cubicBezTo>
                  <a:pt x="46" y="515"/>
                  <a:pt x="69" y="423"/>
                  <a:pt x="69" y="288"/>
                </a:cubicBezTo>
                <a:cubicBezTo>
                  <a:pt x="69" y="155"/>
                  <a:pt x="46" y="63"/>
                  <a:pt x="0" y="13"/>
                </a:cubicBezTo>
                <a:lnTo>
                  <a:pt x="0" y="0"/>
                </a:lnTo>
                <a:cubicBezTo>
                  <a:pt x="34" y="30"/>
                  <a:pt x="60" y="74"/>
                  <a:pt x="75" y="131"/>
                </a:cubicBezTo>
                <a:cubicBezTo>
                  <a:pt x="88" y="177"/>
                  <a:pt x="95" y="229"/>
                  <a:pt x="95" y="288"/>
                </a:cubicBezTo>
                <a:cubicBezTo>
                  <a:pt x="95" y="424"/>
                  <a:pt x="63" y="520"/>
                  <a:pt x="0" y="576"/>
                </a:cubicBezTo>
                <a:lnTo>
                  <a:pt x="0" y="563"/>
                </a:lnTo>
              </a:path>
            </a:pathLst>
          </a:custGeom>
          <a:solidFill>
            <a:srgbClr val="000000"/>
          </a:solidFill>
          <a:ln>
            <a:noFill/>
          </a:ln>
        </p:spPr>
        <p:style>
          <a:lnRef idx="0">
            <a:scrgbClr r="0" g="0" b="0"/>
          </a:lnRef>
          <a:fillRef idx="0">
            <a:scrgbClr r="0" g="0" b="0"/>
          </a:fillRef>
          <a:effectRef idx="0">
            <a:scrgbClr r="0" g="0" b="0"/>
          </a:effectRef>
          <a:fontRef idx="minor"/>
        </p:style>
      </p:sp>
      <p:sp>
        <p:nvSpPr>
          <p:cNvPr id="289" name="CustomShape 48"/>
          <p:cNvSpPr/>
          <p:nvPr/>
        </p:nvSpPr>
        <p:spPr>
          <a:xfrm>
            <a:off x="6372720" y="5569200"/>
            <a:ext cx="63360" cy="84960"/>
          </a:xfrm>
          <a:custGeom>
            <a:avLst/>
            <a:gdLst/>
            <a:ahLst/>
            <a:cxnLst/>
            <a:rect l="l" t="t" r="r" b="b"/>
            <a:pathLst>
              <a:path w="193" h="253">
                <a:moveTo>
                  <a:pt x="192" y="53"/>
                </a:moveTo>
                <a:cubicBezTo>
                  <a:pt x="192" y="64"/>
                  <a:pt x="189" y="75"/>
                  <a:pt x="183" y="85"/>
                </a:cubicBezTo>
                <a:cubicBezTo>
                  <a:pt x="176" y="95"/>
                  <a:pt x="166" y="104"/>
                  <a:pt x="154" y="112"/>
                </a:cubicBezTo>
                <a:cubicBezTo>
                  <a:pt x="141" y="120"/>
                  <a:pt x="126" y="126"/>
                  <a:pt x="107" y="132"/>
                </a:cubicBezTo>
                <a:cubicBezTo>
                  <a:pt x="89" y="137"/>
                  <a:pt x="67" y="140"/>
                  <a:pt x="44" y="140"/>
                </a:cubicBezTo>
                <a:cubicBezTo>
                  <a:pt x="43" y="142"/>
                  <a:pt x="43" y="144"/>
                  <a:pt x="43" y="147"/>
                </a:cubicBezTo>
                <a:cubicBezTo>
                  <a:pt x="43" y="151"/>
                  <a:pt x="43" y="154"/>
                  <a:pt x="43" y="159"/>
                </a:cubicBezTo>
                <a:cubicBezTo>
                  <a:pt x="43" y="167"/>
                  <a:pt x="43" y="176"/>
                  <a:pt x="45" y="184"/>
                </a:cubicBezTo>
                <a:cubicBezTo>
                  <a:pt x="46" y="192"/>
                  <a:pt x="49" y="199"/>
                  <a:pt x="53" y="205"/>
                </a:cubicBezTo>
                <a:cubicBezTo>
                  <a:pt x="57" y="211"/>
                  <a:pt x="62" y="216"/>
                  <a:pt x="69" y="220"/>
                </a:cubicBezTo>
                <a:cubicBezTo>
                  <a:pt x="75" y="224"/>
                  <a:pt x="83" y="225"/>
                  <a:pt x="94" y="225"/>
                </a:cubicBezTo>
                <a:cubicBezTo>
                  <a:pt x="108" y="225"/>
                  <a:pt x="121" y="223"/>
                  <a:pt x="134" y="218"/>
                </a:cubicBezTo>
                <a:cubicBezTo>
                  <a:pt x="146" y="212"/>
                  <a:pt x="157" y="206"/>
                  <a:pt x="168" y="200"/>
                </a:cubicBezTo>
                <a:lnTo>
                  <a:pt x="175" y="211"/>
                </a:lnTo>
                <a:cubicBezTo>
                  <a:pt x="170" y="215"/>
                  <a:pt x="164" y="220"/>
                  <a:pt x="157" y="225"/>
                </a:cubicBezTo>
                <a:cubicBezTo>
                  <a:pt x="150" y="230"/>
                  <a:pt x="142" y="234"/>
                  <a:pt x="134" y="238"/>
                </a:cubicBezTo>
                <a:cubicBezTo>
                  <a:pt x="126" y="242"/>
                  <a:pt x="118" y="246"/>
                  <a:pt x="109" y="248"/>
                </a:cubicBezTo>
                <a:cubicBezTo>
                  <a:pt x="100" y="251"/>
                  <a:pt x="90" y="252"/>
                  <a:pt x="81" y="252"/>
                </a:cubicBezTo>
                <a:cubicBezTo>
                  <a:pt x="67" y="252"/>
                  <a:pt x="56" y="250"/>
                  <a:pt x="45" y="246"/>
                </a:cubicBezTo>
                <a:cubicBezTo>
                  <a:pt x="35" y="242"/>
                  <a:pt x="27" y="236"/>
                  <a:pt x="20" y="228"/>
                </a:cubicBezTo>
                <a:cubicBezTo>
                  <a:pt x="13" y="220"/>
                  <a:pt x="8" y="211"/>
                  <a:pt x="5" y="200"/>
                </a:cubicBezTo>
                <a:cubicBezTo>
                  <a:pt x="2" y="189"/>
                  <a:pt x="0" y="176"/>
                  <a:pt x="0" y="162"/>
                </a:cubicBezTo>
                <a:cubicBezTo>
                  <a:pt x="0" y="147"/>
                  <a:pt x="2" y="133"/>
                  <a:pt x="5" y="119"/>
                </a:cubicBezTo>
                <a:cubicBezTo>
                  <a:pt x="8" y="105"/>
                  <a:pt x="12" y="92"/>
                  <a:pt x="18" y="80"/>
                </a:cubicBezTo>
                <a:cubicBezTo>
                  <a:pt x="24" y="68"/>
                  <a:pt x="31" y="57"/>
                  <a:pt x="39" y="47"/>
                </a:cubicBezTo>
                <a:cubicBezTo>
                  <a:pt x="47" y="37"/>
                  <a:pt x="56" y="29"/>
                  <a:pt x="65" y="22"/>
                </a:cubicBezTo>
                <a:cubicBezTo>
                  <a:pt x="74" y="15"/>
                  <a:pt x="84" y="10"/>
                  <a:pt x="95" y="6"/>
                </a:cubicBezTo>
                <a:cubicBezTo>
                  <a:pt x="105" y="2"/>
                  <a:pt x="116" y="0"/>
                  <a:pt x="127" y="0"/>
                </a:cubicBezTo>
                <a:cubicBezTo>
                  <a:pt x="137" y="0"/>
                  <a:pt x="146" y="1"/>
                  <a:pt x="155" y="4"/>
                </a:cubicBezTo>
                <a:cubicBezTo>
                  <a:pt x="163" y="7"/>
                  <a:pt x="170" y="10"/>
                  <a:pt x="175" y="15"/>
                </a:cubicBezTo>
                <a:cubicBezTo>
                  <a:pt x="181" y="20"/>
                  <a:pt x="185" y="25"/>
                  <a:pt x="188" y="32"/>
                </a:cubicBezTo>
                <a:cubicBezTo>
                  <a:pt x="191" y="38"/>
                  <a:pt x="192" y="45"/>
                  <a:pt x="192" y="53"/>
                </a:cubicBezTo>
                <a:moveTo>
                  <a:pt x="45" y="125"/>
                </a:moveTo>
                <a:cubicBezTo>
                  <a:pt x="63" y="124"/>
                  <a:pt x="78" y="121"/>
                  <a:pt x="91" y="116"/>
                </a:cubicBezTo>
                <a:cubicBezTo>
                  <a:pt x="105" y="112"/>
                  <a:pt x="116" y="106"/>
                  <a:pt x="124" y="100"/>
                </a:cubicBezTo>
                <a:cubicBezTo>
                  <a:pt x="133" y="93"/>
                  <a:pt x="140" y="86"/>
                  <a:pt x="144" y="78"/>
                </a:cubicBezTo>
                <a:cubicBezTo>
                  <a:pt x="148" y="70"/>
                  <a:pt x="150" y="61"/>
                  <a:pt x="150" y="52"/>
                </a:cubicBezTo>
                <a:cubicBezTo>
                  <a:pt x="150" y="43"/>
                  <a:pt x="148" y="35"/>
                  <a:pt x="143" y="29"/>
                </a:cubicBezTo>
                <a:cubicBezTo>
                  <a:pt x="138" y="23"/>
                  <a:pt x="131" y="20"/>
                  <a:pt x="122" y="20"/>
                </a:cubicBezTo>
                <a:cubicBezTo>
                  <a:pt x="112" y="20"/>
                  <a:pt x="103" y="23"/>
                  <a:pt x="95" y="29"/>
                </a:cubicBezTo>
                <a:cubicBezTo>
                  <a:pt x="87" y="36"/>
                  <a:pt x="79" y="44"/>
                  <a:pt x="73" y="54"/>
                </a:cubicBezTo>
                <a:cubicBezTo>
                  <a:pt x="66" y="64"/>
                  <a:pt x="60" y="75"/>
                  <a:pt x="56" y="88"/>
                </a:cubicBezTo>
                <a:cubicBezTo>
                  <a:pt x="51" y="100"/>
                  <a:pt x="48" y="113"/>
                  <a:pt x="45" y="125"/>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90" name="CustomShape 49"/>
          <p:cNvSpPr/>
          <p:nvPr/>
        </p:nvSpPr>
        <p:spPr>
          <a:xfrm>
            <a:off x="6457320" y="5443560"/>
            <a:ext cx="55080" cy="360"/>
          </a:xfrm>
          <a:custGeom>
            <a:avLst/>
            <a:gdLst/>
            <a:ahLst/>
            <a:cxnLst/>
            <a:rect l="l" t="t" r="r" b="b"/>
            <a:pathLst>
              <a:path w="170" h="16">
                <a:moveTo>
                  <a:pt x="0" y="15"/>
                </a:moveTo>
                <a:lnTo>
                  <a:pt x="0" y="0"/>
                </a:lnTo>
                <a:lnTo>
                  <a:pt x="169" y="0"/>
                </a:lnTo>
                <a:lnTo>
                  <a:pt x="169" y="15"/>
                </a:lnTo>
                <a:lnTo>
                  <a:pt x="0" y="15"/>
                </a:lnTo>
              </a:path>
            </a:pathLst>
          </a:custGeom>
          <a:solidFill>
            <a:srgbClr val="000000"/>
          </a:solidFill>
          <a:ln>
            <a:noFill/>
          </a:ln>
        </p:spPr>
        <p:style>
          <a:lnRef idx="0">
            <a:scrgbClr r="0" g="0" b="0"/>
          </a:lnRef>
          <a:fillRef idx="0">
            <a:scrgbClr r="0" g="0" b="0"/>
          </a:fillRef>
          <a:effectRef idx="0">
            <a:scrgbClr r="0" g="0" b="0"/>
          </a:effectRef>
          <a:fontRef idx="minor"/>
        </p:style>
      </p:sp>
      <p:sp>
        <p:nvSpPr>
          <p:cNvPr id="291" name="CustomShape 50"/>
          <p:cNvSpPr/>
          <p:nvPr/>
        </p:nvSpPr>
        <p:spPr>
          <a:xfrm>
            <a:off x="6591240" y="5369040"/>
            <a:ext cx="40320" cy="46440"/>
          </a:xfrm>
          <a:custGeom>
            <a:avLst/>
            <a:gdLst/>
            <a:ahLst/>
            <a:cxnLst/>
            <a:rect l="l" t="t" r="r" b="b"/>
            <a:pathLst>
              <a:path w="129" h="146">
                <a:moveTo>
                  <a:pt x="38" y="109"/>
                </a:moveTo>
                <a:cubicBezTo>
                  <a:pt x="35" y="112"/>
                  <a:pt x="33" y="115"/>
                  <a:pt x="31" y="117"/>
                </a:cubicBezTo>
                <a:cubicBezTo>
                  <a:pt x="29" y="119"/>
                  <a:pt x="27" y="121"/>
                  <a:pt x="26" y="123"/>
                </a:cubicBezTo>
                <a:cubicBezTo>
                  <a:pt x="25" y="125"/>
                  <a:pt x="24" y="127"/>
                  <a:pt x="24" y="128"/>
                </a:cubicBezTo>
                <a:cubicBezTo>
                  <a:pt x="24" y="130"/>
                  <a:pt x="23" y="131"/>
                  <a:pt x="23" y="132"/>
                </a:cubicBezTo>
                <a:cubicBezTo>
                  <a:pt x="23" y="134"/>
                  <a:pt x="24" y="135"/>
                  <a:pt x="25" y="136"/>
                </a:cubicBezTo>
                <a:cubicBezTo>
                  <a:pt x="26" y="137"/>
                  <a:pt x="27" y="138"/>
                  <a:pt x="29" y="138"/>
                </a:cubicBezTo>
                <a:lnTo>
                  <a:pt x="28" y="145"/>
                </a:lnTo>
                <a:lnTo>
                  <a:pt x="2" y="145"/>
                </a:lnTo>
                <a:cubicBezTo>
                  <a:pt x="2" y="145"/>
                  <a:pt x="1" y="144"/>
                  <a:pt x="1" y="143"/>
                </a:cubicBezTo>
                <a:cubicBezTo>
                  <a:pt x="0" y="141"/>
                  <a:pt x="0" y="140"/>
                  <a:pt x="0" y="138"/>
                </a:cubicBezTo>
                <a:cubicBezTo>
                  <a:pt x="0" y="137"/>
                  <a:pt x="0" y="135"/>
                  <a:pt x="1" y="134"/>
                </a:cubicBezTo>
                <a:cubicBezTo>
                  <a:pt x="2" y="132"/>
                  <a:pt x="3" y="130"/>
                  <a:pt x="4" y="128"/>
                </a:cubicBezTo>
                <a:cubicBezTo>
                  <a:pt x="6" y="126"/>
                  <a:pt x="8" y="123"/>
                  <a:pt x="10" y="121"/>
                </a:cubicBezTo>
                <a:cubicBezTo>
                  <a:pt x="13" y="118"/>
                  <a:pt x="16" y="115"/>
                  <a:pt x="19" y="111"/>
                </a:cubicBezTo>
                <a:lnTo>
                  <a:pt x="57" y="72"/>
                </a:lnTo>
                <a:lnTo>
                  <a:pt x="33" y="11"/>
                </a:lnTo>
                <a:lnTo>
                  <a:pt x="18" y="7"/>
                </a:lnTo>
                <a:lnTo>
                  <a:pt x="19" y="0"/>
                </a:lnTo>
                <a:lnTo>
                  <a:pt x="54" y="0"/>
                </a:lnTo>
                <a:lnTo>
                  <a:pt x="74" y="55"/>
                </a:lnTo>
                <a:lnTo>
                  <a:pt x="92" y="37"/>
                </a:lnTo>
                <a:cubicBezTo>
                  <a:pt x="98" y="31"/>
                  <a:pt x="102" y="26"/>
                  <a:pt x="104" y="22"/>
                </a:cubicBezTo>
                <a:cubicBezTo>
                  <a:pt x="107" y="19"/>
                  <a:pt x="108" y="16"/>
                  <a:pt x="108" y="13"/>
                </a:cubicBezTo>
                <a:cubicBezTo>
                  <a:pt x="108" y="12"/>
                  <a:pt x="108" y="11"/>
                  <a:pt x="107" y="11"/>
                </a:cubicBezTo>
                <a:cubicBezTo>
                  <a:pt x="107" y="10"/>
                  <a:pt x="106" y="10"/>
                  <a:pt x="105" y="9"/>
                </a:cubicBezTo>
                <a:cubicBezTo>
                  <a:pt x="104" y="9"/>
                  <a:pt x="103" y="8"/>
                  <a:pt x="102" y="8"/>
                </a:cubicBezTo>
                <a:cubicBezTo>
                  <a:pt x="101" y="8"/>
                  <a:pt x="100" y="7"/>
                  <a:pt x="100" y="7"/>
                </a:cubicBezTo>
                <a:lnTo>
                  <a:pt x="101" y="0"/>
                </a:lnTo>
                <a:lnTo>
                  <a:pt x="125" y="0"/>
                </a:lnTo>
                <a:cubicBezTo>
                  <a:pt x="126" y="1"/>
                  <a:pt x="127" y="2"/>
                  <a:pt x="127" y="3"/>
                </a:cubicBezTo>
                <a:cubicBezTo>
                  <a:pt x="128" y="4"/>
                  <a:pt x="128" y="5"/>
                  <a:pt x="128" y="7"/>
                </a:cubicBezTo>
                <a:cubicBezTo>
                  <a:pt x="128" y="13"/>
                  <a:pt x="122" y="22"/>
                  <a:pt x="109" y="36"/>
                </a:cubicBezTo>
                <a:lnTo>
                  <a:pt x="79" y="67"/>
                </a:lnTo>
                <a:lnTo>
                  <a:pt x="106" y="135"/>
                </a:lnTo>
                <a:lnTo>
                  <a:pt x="122" y="138"/>
                </a:lnTo>
                <a:lnTo>
                  <a:pt x="121" y="145"/>
                </a:lnTo>
                <a:lnTo>
                  <a:pt x="85" y="145"/>
                </a:lnTo>
                <a:lnTo>
                  <a:pt x="62" y="83"/>
                </a:lnTo>
                <a:lnTo>
                  <a:pt x="38" y="109"/>
                </a:lnTo>
              </a:path>
            </a:pathLst>
          </a:custGeom>
          <a:solidFill>
            <a:srgbClr val="000000"/>
          </a:solidFill>
          <a:ln>
            <a:noFill/>
          </a:ln>
        </p:spPr>
        <p:style>
          <a:lnRef idx="0">
            <a:scrgbClr r="0" g="0" b="0"/>
          </a:lnRef>
          <a:fillRef idx="0">
            <a:scrgbClr r="0" g="0" b="0"/>
          </a:fillRef>
          <a:effectRef idx="0">
            <a:scrgbClr r="0" g="0" b="0"/>
          </a:effectRef>
          <a:fontRef idx="minor"/>
        </p:style>
      </p:sp>
      <p:sp>
        <p:nvSpPr>
          <p:cNvPr id="292" name="CustomShape 51"/>
          <p:cNvSpPr/>
          <p:nvPr/>
        </p:nvSpPr>
        <p:spPr>
          <a:xfrm>
            <a:off x="6640200" y="5317200"/>
            <a:ext cx="18720" cy="38160"/>
          </a:xfrm>
          <a:custGeom>
            <a:avLst/>
            <a:gdLst/>
            <a:ahLst/>
            <a:cxnLst/>
            <a:rect l="l" t="t" r="r" b="b"/>
            <a:pathLst>
              <a:path w="69" h="123">
                <a:moveTo>
                  <a:pt x="68" y="122"/>
                </a:moveTo>
                <a:lnTo>
                  <a:pt x="0" y="122"/>
                </a:lnTo>
                <a:lnTo>
                  <a:pt x="0" y="109"/>
                </a:lnTo>
                <a:cubicBezTo>
                  <a:pt x="6" y="103"/>
                  <a:pt x="11" y="98"/>
                  <a:pt x="15" y="93"/>
                </a:cubicBezTo>
                <a:cubicBezTo>
                  <a:pt x="20" y="89"/>
                  <a:pt x="24" y="85"/>
                  <a:pt x="28" y="81"/>
                </a:cubicBezTo>
                <a:cubicBezTo>
                  <a:pt x="32" y="77"/>
                  <a:pt x="35" y="73"/>
                  <a:pt x="38" y="70"/>
                </a:cubicBezTo>
                <a:cubicBezTo>
                  <a:pt x="41" y="66"/>
                  <a:pt x="43" y="63"/>
                  <a:pt x="45" y="59"/>
                </a:cubicBezTo>
                <a:cubicBezTo>
                  <a:pt x="47" y="55"/>
                  <a:pt x="48" y="51"/>
                  <a:pt x="49" y="46"/>
                </a:cubicBezTo>
                <a:cubicBezTo>
                  <a:pt x="50" y="42"/>
                  <a:pt x="50" y="37"/>
                  <a:pt x="50" y="31"/>
                </a:cubicBezTo>
                <a:cubicBezTo>
                  <a:pt x="50" y="24"/>
                  <a:pt x="49" y="18"/>
                  <a:pt x="45" y="14"/>
                </a:cubicBezTo>
                <a:cubicBezTo>
                  <a:pt x="42" y="10"/>
                  <a:pt x="37" y="8"/>
                  <a:pt x="29" y="8"/>
                </a:cubicBezTo>
                <a:cubicBezTo>
                  <a:pt x="28" y="8"/>
                  <a:pt x="26" y="8"/>
                  <a:pt x="24" y="8"/>
                </a:cubicBezTo>
                <a:cubicBezTo>
                  <a:pt x="23" y="8"/>
                  <a:pt x="21" y="9"/>
                  <a:pt x="20" y="9"/>
                </a:cubicBezTo>
                <a:cubicBezTo>
                  <a:pt x="18" y="10"/>
                  <a:pt x="17" y="10"/>
                  <a:pt x="16" y="11"/>
                </a:cubicBezTo>
                <a:cubicBezTo>
                  <a:pt x="14" y="11"/>
                  <a:pt x="13" y="12"/>
                  <a:pt x="12" y="12"/>
                </a:cubicBezTo>
                <a:lnTo>
                  <a:pt x="9" y="27"/>
                </a:lnTo>
                <a:lnTo>
                  <a:pt x="4" y="27"/>
                </a:lnTo>
                <a:lnTo>
                  <a:pt x="4" y="4"/>
                </a:lnTo>
                <a:cubicBezTo>
                  <a:pt x="8" y="3"/>
                  <a:pt x="12" y="2"/>
                  <a:pt x="16" y="1"/>
                </a:cubicBezTo>
                <a:cubicBezTo>
                  <a:pt x="20" y="0"/>
                  <a:pt x="25" y="0"/>
                  <a:pt x="29" y="0"/>
                </a:cubicBezTo>
                <a:cubicBezTo>
                  <a:pt x="42" y="0"/>
                  <a:pt x="51" y="3"/>
                  <a:pt x="57" y="8"/>
                </a:cubicBezTo>
                <a:cubicBezTo>
                  <a:pt x="63" y="14"/>
                  <a:pt x="66" y="21"/>
                  <a:pt x="66" y="31"/>
                </a:cubicBezTo>
                <a:cubicBezTo>
                  <a:pt x="66" y="36"/>
                  <a:pt x="65" y="41"/>
                  <a:pt x="64" y="45"/>
                </a:cubicBezTo>
                <a:cubicBezTo>
                  <a:pt x="63" y="49"/>
                  <a:pt x="61" y="53"/>
                  <a:pt x="59" y="57"/>
                </a:cubicBezTo>
                <a:cubicBezTo>
                  <a:pt x="57" y="61"/>
                  <a:pt x="54" y="65"/>
                  <a:pt x="51" y="69"/>
                </a:cubicBezTo>
                <a:cubicBezTo>
                  <a:pt x="48" y="72"/>
                  <a:pt x="44" y="76"/>
                  <a:pt x="40" y="80"/>
                </a:cubicBezTo>
                <a:cubicBezTo>
                  <a:pt x="36" y="84"/>
                  <a:pt x="31" y="88"/>
                  <a:pt x="27" y="93"/>
                </a:cubicBezTo>
                <a:cubicBezTo>
                  <a:pt x="22" y="97"/>
                  <a:pt x="16" y="102"/>
                  <a:pt x="11" y="108"/>
                </a:cubicBezTo>
                <a:lnTo>
                  <a:pt x="68" y="108"/>
                </a:lnTo>
                <a:lnTo>
                  <a:pt x="68" y="122"/>
                </a:lnTo>
              </a:path>
            </a:pathLst>
          </a:custGeom>
          <a:solidFill>
            <a:srgbClr val="000000"/>
          </a:solidFill>
          <a:ln>
            <a:noFill/>
          </a:ln>
        </p:spPr>
        <p:style>
          <a:lnRef idx="0">
            <a:scrgbClr r="0" g="0" b="0"/>
          </a:lnRef>
          <a:fillRef idx="0">
            <a:scrgbClr r="0" g="0" b="0"/>
          </a:fillRef>
          <a:effectRef idx="0">
            <a:scrgbClr r="0" g="0" b="0"/>
          </a:effectRef>
          <a:fontRef idx="minor"/>
        </p:style>
      </p:sp>
      <p:sp>
        <p:nvSpPr>
          <p:cNvPr id="293" name="CustomShape 52"/>
          <p:cNvSpPr/>
          <p:nvPr/>
        </p:nvSpPr>
        <p:spPr>
          <a:xfrm>
            <a:off x="6536160" y="5445360"/>
            <a:ext cx="176040" cy="360"/>
          </a:xfrm>
          <a:custGeom>
            <a:avLst/>
            <a:gdLst/>
            <a:ahLst/>
            <a:cxnLst/>
            <a:rect l="l" t="t" r="r" b="b"/>
            <a:pathLst>
              <a:path w="506" h="15">
                <a:moveTo>
                  <a:pt x="0" y="0"/>
                </a:moveTo>
                <a:lnTo>
                  <a:pt x="505" y="0"/>
                </a:lnTo>
                <a:lnTo>
                  <a:pt x="505" y="14"/>
                </a:lnTo>
                <a:lnTo>
                  <a:pt x="0" y="14"/>
                </a:lnTo>
                <a:lnTo>
                  <a:pt x="0" y="0"/>
                </a:lnTo>
              </a:path>
            </a:pathLst>
          </a:custGeom>
          <a:solidFill>
            <a:srgbClr val="000000"/>
          </a:solidFill>
          <a:ln>
            <a:noFill/>
          </a:ln>
        </p:spPr>
        <p:style>
          <a:lnRef idx="0">
            <a:scrgbClr r="0" g="0" b="0"/>
          </a:lnRef>
          <a:fillRef idx="0">
            <a:scrgbClr r="0" g="0" b="0"/>
          </a:fillRef>
          <a:effectRef idx="0">
            <a:scrgbClr r="0" g="0" b="0"/>
          </a:effectRef>
          <a:fontRef idx="minor"/>
        </p:style>
      </p:sp>
      <p:sp>
        <p:nvSpPr>
          <p:cNvPr id="294" name="CustomShape 53"/>
          <p:cNvSpPr/>
          <p:nvPr/>
        </p:nvSpPr>
        <p:spPr>
          <a:xfrm>
            <a:off x="6552000" y="5499720"/>
            <a:ext cx="36360" cy="69480"/>
          </a:xfrm>
          <a:custGeom>
            <a:avLst/>
            <a:gdLst/>
            <a:ahLst/>
            <a:cxnLst/>
            <a:rect l="l" t="t" r="r" b="b"/>
            <a:pathLst>
              <a:path w="118" h="210">
                <a:moveTo>
                  <a:pt x="117" y="209"/>
                </a:moveTo>
                <a:lnTo>
                  <a:pt x="0" y="209"/>
                </a:lnTo>
                <a:lnTo>
                  <a:pt x="0" y="186"/>
                </a:lnTo>
                <a:cubicBezTo>
                  <a:pt x="10" y="177"/>
                  <a:pt x="18" y="168"/>
                  <a:pt x="26" y="160"/>
                </a:cubicBezTo>
                <a:cubicBezTo>
                  <a:pt x="34" y="153"/>
                  <a:pt x="42" y="146"/>
                  <a:pt x="48" y="139"/>
                </a:cubicBezTo>
                <a:cubicBezTo>
                  <a:pt x="55" y="132"/>
                  <a:pt x="60" y="126"/>
                  <a:pt x="65" y="120"/>
                </a:cubicBezTo>
                <a:cubicBezTo>
                  <a:pt x="70" y="114"/>
                  <a:pt x="74" y="108"/>
                  <a:pt x="77" y="101"/>
                </a:cubicBezTo>
                <a:cubicBezTo>
                  <a:pt x="80" y="94"/>
                  <a:pt x="82" y="87"/>
                  <a:pt x="84" y="80"/>
                </a:cubicBezTo>
                <a:cubicBezTo>
                  <a:pt x="86" y="72"/>
                  <a:pt x="86" y="64"/>
                  <a:pt x="86" y="54"/>
                </a:cubicBezTo>
                <a:cubicBezTo>
                  <a:pt x="86" y="41"/>
                  <a:pt x="84" y="30"/>
                  <a:pt x="78" y="23"/>
                </a:cubicBezTo>
                <a:cubicBezTo>
                  <a:pt x="72" y="16"/>
                  <a:pt x="63" y="13"/>
                  <a:pt x="50" y="13"/>
                </a:cubicBezTo>
                <a:cubicBezTo>
                  <a:pt x="48" y="13"/>
                  <a:pt x="45" y="13"/>
                  <a:pt x="42" y="14"/>
                </a:cubicBezTo>
                <a:cubicBezTo>
                  <a:pt x="39" y="14"/>
                  <a:pt x="36" y="15"/>
                  <a:pt x="34" y="16"/>
                </a:cubicBezTo>
                <a:cubicBezTo>
                  <a:pt x="31" y="16"/>
                  <a:pt x="29" y="17"/>
                  <a:pt x="27" y="18"/>
                </a:cubicBezTo>
                <a:cubicBezTo>
                  <a:pt x="24" y="19"/>
                  <a:pt x="23" y="20"/>
                  <a:pt x="21" y="21"/>
                </a:cubicBezTo>
                <a:lnTo>
                  <a:pt x="16" y="46"/>
                </a:lnTo>
                <a:lnTo>
                  <a:pt x="6" y="46"/>
                </a:lnTo>
                <a:lnTo>
                  <a:pt x="6" y="7"/>
                </a:lnTo>
                <a:cubicBezTo>
                  <a:pt x="14" y="5"/>
                  <a:pt x="21" y="3"/>
                  <a:pt x="28" y="2"/>
                </a:cubicBezTo>
                <a:cubicBezTo>
                  <a:pt x="35" y="1"/>
                  <a:pt x="42" y="0"/>
                  <a:pt x="50" y="0"/>
                </a:cubicBezTo>
                <a:cubicBezTo>
                  <a:pt x="71" y="0"/>
                  <a:pt x="87" y="5"/>
                  <a:pt x="98" y="14"/>
                </a:cubicBezTo>
                <a:cubicBezTo>
                  <a:pt x="108" y="24"/>
                  <a:pt x="113" y="37"/>
                  <a:pt x="113" y="54"/>
                </a:cubicBezTo>
                <a:cubicBezTo>
                  <a:pt x="113" y="62"/>
                  <a:pt x="112" y="70"/>
                  <a:pt x="110" y="77"/>
                </a:cubicBezTo>
                <a:cubicBezTo>
                  <a:pt x="108" y="85"/>
                  <a:pt x="105" y="92"/>
                  <a:pt x="101" y="98"/>
                </a:cubicBezTo>
                <a:cubicBezTo>
                  <a:pt x="98" y="105"/>
                  <a:pt x="93" y="111"/>
                  <a:pt x="88" y="118"/>
                </a:cubicBezTo>
                <a:cubicBezTo>
                  <a:pt x="82" y="124"/>
                  <a:pt x="76" y="131"/>
                  <a:pt x="69" y="138"/>
                </a:cubicBezTo>
                <a:cubicBezTo>
                  <a:pt x="62" y="145"/>
                  <a:pt x="54" y="152"/>
                  <a:pt x="46" y="160"/>
                </a:cubicBezTo>
                <a:cubicBezTo>
                  <a:pt x="37" y="167"/>
                  <a:pt x="28" y="176"/>
                  <a:pt x="19" y="185"/>
                </a:cubicBezTo>
                <a:lnTo>
                  <a:pt x="117" y="185"/>
                </a:lnTo>
                <a:lnTo>
                  <a:pt x="117" y="209"/>
                </a:lnTo>
              </a:path>
            </a:pathLst>
          </a:custGeom>
          <a:solidFill>
            <a:srgbClr val="000000"/>
          </a:solidFill>
          <a:ln>
            <a:noFill/>
          </a:ln>
        </p:spPr>
        <p:style>
          <a:lnRef idx="0">
            <a:scrgbClr r="0" g="0" b="0"/>
          </a:lnRef>
          <a:fillRef idx="0">
            <a:scrgbClr r="0" g="0" b="0"/>
          </a:fillRef>
          <a:effectRef idx="0">
            <a:scrgbClr r="0" g="0" b="0"/>
          </a:effectRef>
          <a:fontRef idx="minor"/>
        </p:style>
      </p:sp>
      <p:sp>
        <p:nvSpPr>
          <p:cNvPr id="295" name="CustomShape 54"/>
          <p:cNvSpPr/>
          <p:nvPr/>
        </p:nvSpPr>
        <p:spPr>
          <a:xfrm>
            <a:off x="6618960" y="5519160"/>
            <a:ext cx="54360" cy="50040"/>
          </a:xfrm>
          <a:custGeom>
            <a:avLst/>
            <a:gdLst/>
            <a:ahLst/>
            <a:cxnLst/>
            <a:rect l="l" t="t" r="r" b="b"/>
            <a:pathLst>
              <a:path w="168" h="156">
                <a:moveTo>
                  <a:pt x="79" y="147"/>
                </a:moveTo>
                <a:cubicBezTo>
                  <a:pt x="93" y="147"/>
                  <a:pt x="104" y="143"/>
                  <a:pt x="111" y="134"/>
                </a:cubicBezTo>
                <a:cubicBezTo>
                  <a:pt x="119" y="125"/>
                  <a:pt x="122" y="111"/>
                  <a:pt x="122" y="92"/>
                </a:cubicBezTo>
                <a:cubicBezTo>
                  <a:pt x="122" y="68"/>
                  <a:pt x="118" y="49"/>
                  <a:pt x="108" y="35"/>
                </a:cubicBezTo>
                <a:cubicBezTo>
                  <a:pt x="99" y="20"/>
                  <a:pt x="87" y="13"/>
                  <a:pt x="71" y="13"/>
                </a:cubicBezTo>
                <a:cubicBezTo>
                  <a:pt x="58" y="13"/>
                  <a:pt x="47" y="18"/>
                  <a:pt x="40" y="29"/>
                </a:cubicBezTo>
                <a:cubicBezTo>
                  <a:pt x="32" y="39"/>
                  <a:pt x="28" y="53"/>
                  <a:pt x="28" y="71"/>
                </a:cubicBezTo>
                <a:cubicBezTo>
                  <a:pt x="28" y="94"/>
                  <a:pt x="33" y="112"/>
                  <a:pt x="42" y="126"/>
                </a:cubicBezTo>
                <a:cubicBezTo>
                  <a:pt x="52" y="140"/>
                  <a:pt x="64" y="147"/>
                  <a:pt x="79" y="147"/>
                </a:cubicBezTo>
                <a:moveTo>
                  <a:pt x="118" y="25"/>
                </a:moveTo>
                <a:cubicBezTo>
                  <a:pt x="129" y="31"/>
                  <a:pt x="137" y="39"/>
                  <a:pt x="142" y="48"/>
                </a:cubicBezTo>
                <a:cubicBezTo>
                  <a:pt x="148" y="58"/>
                  <a:pt x="150" y="69"/>
                  <a:pt x="150" y="82"/>
                </a:cubicBezTo>
                <a:cubicBezTo>
                  <a:pt x="150" y="103"/>
                  <a:pt x="143" y="121"/>
                  <a:pt x="129" y="135"/>
                </a:cubicBezTo>
                <a:cubicBezTo>
                  <a:pt x="115" y="148"/>
                  <a:pt x="97" y="155"/>
                  <a:pt x="74" y="155"/>
                </a:cubicBezTo>
                <a:cubicBezTo>
                  <a:pt x="52" y="155"/>
                  <a:pt x="35" y="148"/>
                  <a:pt x="21" y="135"/>
                </a:cubicBezTo>
                <a:cubicBezTo>
                  <a:pt x="7" y="121"/>
                  <a:pt x="0" y="104"/>
                  <a:pt x="0" y="83"/>
                </a:cubicBezTo>
                <a:cubicBezTo>
                  <a:pt x="0" y="60"/>
                  <a:pt x="7" y="42"/>
                  <a:pt x="21" y="28"/>
                </a:cubicBezTo>
                <a:cubicBezTo>
                  <a:pt x="36" y="14"/>
                  <a:pt x="55" y="7"/>
                  <a:pt x="78" y="7"/>
                </a:cubicBezTo>
                <a:lnTo>
                  <a:pt x="105" y="7"/>
                </a:lnTo>
                <a:lnTo>
                  <a:pt x="137" y="7"/>
                </a:lnTo>
                <a:cubicBezTo>
                  <a:pt x="145" y="7"/>
                  <a:pt x="151" y="7"/>
                  <a:pt x="155" y="6"/>
                </a:cubicBezTo>
                <a:cubicBezTo>
                  <a:pt x="159" y="4"/>
                  <a:pt x="161" y="3"/>
                  <a:pt x="161" y="0"/>
                </a:cubicBezTo>
                <a:lnTo>
                  <a:pt x="167" y="0"/>
                </a:lnTo>
                <a:cubicBezTo>
                  <a:pt x="166" y="10"/>
                  <a:pt x="164" y="17"/>
                  <a:pt x="161" y="20"/>
                </a:cubicBezTo>
                <a:cubicBezTo>
                  <a:pt x="158" y="24"/>
                  <a:pt x="151" y="26"/>
                  <a:pt x="142" y="26"/>
                </a:cubicBezTo>
                <a:cubicBezTo>
                  <a:pt x="140" y="26"/>
                  <a:pt x="138" y="26"/>
                  <a:pt x="135" y="26"/>
                </a:cubicBezTo>
                <a:cubicBezTo>
                  <a:pt x="132" y="25"/>
                  <a:pt x="126" y="25"/>
                  <a:pt x="118" y="24"/>
                </a:cubicBezTo>
                <a:cubicBezTo>
                  <a:pt x="117" y="25"/>
                  <a:pt x="118" y="25"/>
                  <a:pt x="118" y="25"/>
                </a:cubicBezTo>
              </a:path>
            </a:pathLst>
          </a:custGeom>
          <a:solidFill>
            <a:srgbClr val="000000"/>
          </a:solidFill>
          <a:ln>
            <a:noFill/>
          </a:ln>
        </p:spPr>
        <p:style>
          <a:lnRef idx="0">
            <a:scrgbClr r="0" g="0" b="0"/>
          </a:lnRef>
          <a:fillRef idx="0">
            <a:scrgbClr r="0" g="0" b="0"/>
          </a:fillRef>
          <a:effectRef idx="0">
            <a:scrgbClr r="0" g="0" b="0"/>
          </a:effectRef>
          <a:fontRef idx="minor"/>
        </p:style>
      </p:sp>
      <p:sp>
        <p:nvSpPr>
          <p:cNvPr id="296" name="CustomShape 55"/>
          <p:cNvSpPr/>
          <p:nvPr/>
        </p:nvSpPr>
        <p:spPr>
          <a:xfrm>
            <a:off x="6685200" y="5470920"/>
            <a:ext cx="18720" cy="38160"/>
          </a:xfrm>
          <a:custGeom>
            <a:avLst/>
            <a:gdLst/>
            <a:ahLst/>
            <a:cxnLst/>
            <a:rect l="l" t="t" r="r" b="b"/>
            <a:pathLst>
              <a:path w="69" h="123">
                <a:moveTo>
                  <a:pt x="68" y="122"/>
                </a:moveTo>
                <a:lnTo>
                  <a:pt x="0" y="122"/>
                </a:lnTo>
                <a:lnTo>
                  <a:pt x="0" y="109"/>
                </a:lnTo>
                <a:cubicBezTo>
                  <a:pt x="6" y="103"/>
                  <a:pt x="11" y="98"/>
                  <a:pt x="15" y="93"/>
                </a:cubicBezTo>
                <a:cubicBezTo>
                  <a:pt x="20" y="89"/>
                  <a:pt x="24" y="85"/>
                  <a:pt x="28" y="81"/>
                </a:cubicBezTo>
                <a:cubicBezTo>
                  <a:pt x="32" y="77"/>
                  <a:pt x="35" y="73"/>
                  <a:pt x="38" y="70"/>
                </a:cubicBezTo>
                <a:cubicBezTo>
                  <a:pt x="41" y="66"/>
                  <a:pt x="43" y="63"/>
                  <a:pt x="45" y="59"/>
                </a:cubicBezTo>
                <a:cubicBezTo>
                  <a:pt x="47" y="55"/>
                  <a:pt x="48" y="51"/>
                  <a:pt x="49" y="46"/>
                </a:cubicBezTo>
                <a:cubicBezTo>
                  <a:pt x="50" y="42"/>
                  <a:pt x="50" y="37"/>
                  <a:pt x="50" y="31"/>
                </a:cubicBezTo>
                <a:cubicBezTo>
                  <a:pt x="50" y="24"/>
                  <a:pt x="49" y="18"/>
                  <a:pt x="45" y="14"/>
                </a:cubicBezTo>
                <a:cubicBezTo>
                  <a:pt x="42" y="10"/>
                  <a:pt x="37" y="8"/>
                  <a:pt x="29" y="8"/>
                </a:cubicBezTo>
                <a:cubicBezTo>
                  <a:pt x="28" y="8"/>
                  <a:pt x="26" y="8"/>
                  <a:pt x="24" y="8"/>
                </a:cubicBezTo>
                <a:cubicBezTo>
                  <a:pt x="23" y="8"/>
                  <a:pt x="21" y="9"/>
                  <a:pt x="20" y="9"/>
                </a:cubicBezTo>
                <a:cubicBezTo>
                  <a:pt x="18" y="10"/>
                  <a:pt x="17" y="10"/>
                  <a:pt x="16" y="11"/>
                </a:cubicBezTo>
                <a:cubicBezTo>
                  <a:pt x="14" y="11"/>
                  <a:pt x="13" y="12"/>
                  <a:pt x="12" y="12"/>
                </a:cubicBezTo>
                <a:lnTo>
                  <a:pt x="9" y="27"/>
                </a:lnTo>
                <a:lnTo>
                  <a:pt x="4" y="27"/>
                </a:lnTo>
                <a:lnTo>
                  <a:pt x="4" y="4"/>
                </a:lnTo>
                <a:cubicBezTo>
                  <a:pt x="8" y="3"/>
                  <a:pt x="12" y="2"/>
                  <a:pt x="16" y="1"/>
                </a:cubicBezTo>
                <a:cubicBezTo>
                  <a:pt x="20" y="0"/>
                  <a:pt x="25" y="0"/>
                  <a:pt x="29" y="0"/>
                </a:cubicBezTo>
                <a:cubicBezTo>
                  <a:pt x="42" y="0"/>
                  <a:pt x="51" y="3"/>
                  <a:pt x="57" y="8"/>
                </a:cubicBezTo>
                <a:cubicBezTo>
                  <a:pt x="63" y="14"/>
                  <a:pt x="66" y="21"/>
                  <a:pt x="66" y="31"/>
                </a:cubicBezTo>
                <a:cubicBezTo>
                  <a:pt x="66" y="36"/>
                  <a:pt x="65" y="41"/>
                  <a:pt x="64" y="45"/>
                </a:cubicBezTo>
                <a:cubicBezTo>
                  <a:pt x="63" y="49"/>
                  <a:pt x="61" y="53"/>
                  <a:pt x="59" y="57"/>
                </a:cubicBezTo>
                <a:cubicBezTo>
                  <a:pt x="57" y="61"/>
                  <a:pt x="54" y="65"/>
                  <a:pt x="51" y="69"/>
                </a:cubicBezTo>
                <a:cubicBezTo>
                  <a:pt x="48" y="72"/>
                  <a:pt x="44" y="76"/>
                  <a:pt x="40" y="80"/>
                </a:cubicBezTo>
                <a:cubicBezTo>
                  <a:pt x="36" y="84"/>
                  <a:pt x="31" y="88"/>
                  <a:pt x="27" y="93"/>
                </a:cubicBezTo>
                <a:cubicBezTo>
                  <a:pt x="22" y="97"/>
                  <a:pt x="16" y="102"/>
                  <a:pt x="11" y="108"/>
                </a:cubicBezTo>
                <a:lnTo>
                  <a:pt x="68" y="108"/>
                </a:lnTo>
                <a:lnTo>
                  <a:pt x="68" y="122"/>
                </a:lnTo>
              </a:path>
            </a:pathLst>
          </a:custGeom>
          <a:solidFill>
            <a:srgbClr val="000000"/>
          </a:solidFill>
          <a:ln>
            <a:noFill/>
          </a:ln>
        </p:spPr>
        <p:style>
          <a:lnRef idx="0">
            <a:scrgbClr r="0" g="0" b="0"/>
          </a:lnRef>
          <a:fillRef idx="0">
            <a:scrgbClr r="0" g="0" b="0"/>
          </a:fillRef>
          <a:effectRef idx="0">
            <a:scrgbClr r="0" g="0" b="0"/>
          </a:effectRef>
          <a:fontRef idx="minor"/>
        </p:style>
      </p:sp>
      <p:sp>
        <p:nvSpPr>
          <p:cNvPr id="297" name="CustomShape 56"/>
          <p:cNvSpPr/>
          <p:nvPr/>
        </p:nvSpPr>
        <p:spPr>
          <a:xfrm>
            <a:off x="2829240" y="5844240"/>
            <a:ext cx="205560" cy="169560"/>
          </a:xfrm>
          <a:custGeom>
            <a:avLst/>
            <a:gdLst/>
            <a:ahLst/>
            <a:cxnLst/>
            <a:rect l="l" t="t" r="r" b="b"/>
            <a:pathLst>
              <a:path w="588" h="488">
                <a:moveTo>
                  <a:pt x="0" y="487"/>
                </a:moveTo>
                <a:lnTo>
                  <a:pt x="3" y="468"/>
                </a:lnTo>
                <a:lnTo>
                  <a:pt x="68" y="458"/>
                </a:lnTo>
                <a:lnTo>
                  <a:pt x="144" y="29"/>
                </a:lnTo>
                <a:lnTo>
                  <a:pt x="83" y="19"/>
                </a:lnTo>
                <a:lnTo>
                  <a:pt x="86" y="0"/>
                </a:lnTo>
                <a:lnTo>
                  <a:pt x="284" y="0"/>
                </a:lnTo>
                <a:lnTo>
                  <a:pt x="281" y="19"/>
                </a:lnTo>
                <a:lnTo>
                  <a:pt x="215" y="29"/>
                </a:lnTo>
                <a:lnTo>
                  <a:pt x="181" y="220"/>
                </a:lnTo>
                <a:lnTo>
                  <a:pt x="413" y="220"/>
                </a:lnTo>
                <a:lnTo>
                  <a:pt x="447" y="29"/>
                </a:lnTo>
                <a:lnTo>
                  <a:pt x="386" y="19"/>
                </a:lnTo>
                <a:lnTo>
                  <a:pt x="389" y="0"/>
                </a:lnTo>
                <a:lnTo>
                  <a:pt x="587" y="0"/>
                </a:lnTo>
                <a:lnTo>
                  <a:pt x="584" y="19"/>
                </a:lnTo>
                <a:lnTo>
                  <a:pt x="519" y="29"/>
                </a:lnTo>
                <a:lnTo>
                  <a:pt x="442" y="458"/>
                </a:lnTo>
                <a:lnTo>
                  <a:pt x="503" y="468"/>
                </a:lnTo>
                <a:lnTo>
                  <a:pt x="500" y="487"/>
                </a:lnTo>
                <a:lnTo>
                  <a:pt x="303" y="487"/>
                </a:lnTo>
                <a:lnTo>
                  <a:pt x="305" y="468"/>
                </a:lnTo>
                <a:lnTo>
                  <a:pt x="371" y="458"/>
                </a:lnTo>
                <a:lnTo>
                  <a:pt x="408" y="253"/>
                </a:lnTo>
                <a:lnTo>
                  <a:pt x="175" y="253"/>
                </a:lnTo>
                <a:lnTo>
                  <a:pt x="139" y="458"/>
                </a:lnTo>
                <a:lnTo>
                  <a:pt x="200" y="468"/>
                </a:lnTo>
                <a:lnTo>
                  <a:pt x="197" y="487"/>
                </a:lnTo>
                <a:lnTo>
                  <a:pt x="0" y="487"/>
                </a:lnTo>
              </a:path>
            </a:pathLst>
          </a:custGeom>
          <a:solidFill>
            <a:srgbClr val="000000"/>
          </a:solidFill>
          <a:ln>
            <a:noFill/>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8" name="CustomShape 1"/>
          <p:cNvSpPr/>
          <p:nvPr/>
        </p:nvSpPr>
        <p:spPr>
          <a:xfrm>
            <a:off x="0" y="398880"/>
            <a:ext cx="10069560" cy="78696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2800" b="0" strike="noStrike" spc="-1">
                <a:solidFill>
                  <a:srgbClr val="333399"/>
                </a:solidFill>
                <a:uFill>
                  <a:solidFill>
                    <a:srgbClr val="FFFFFF"/>
                  </a:solidFill>
                </a:uFill>
                <a:latin typeface="Arial"/>
                <a:ea typeface="DejaVu Sans"/>
              </a:rPr>
              <a:t>Нормативные документы</a:t>
            </a:r>
            <a:endParaRPr lang="ru-RU" sz="2800" b="0" strike="noStrike" spc="-1">
              <a:solidFill>
                <a:srgbClr val="000000"/>
              </a:solidFill>
              <a:uFill>
                <a:solidFill>
                  <a:srgbClr val="FFFFFF"/>
                </a:solidFill>
              </a:uFill>
              <a:latin typeface="Arial"/>
            </a:endParaRPr>
          </a:p>
        </p:txBody>
      </p:sp>
      <p:sp>
        <p:nvSpPr>
          <p:cNvPr id="299" name="Line 2"/>
          <p:cNvSpPr/>
          <p:nvPr/>
        </p:nvSpPr>
        <p:spPr>
          <a:xfrm>
            <a:off x="0" y="360000"/>
            <a:ext cx="1007964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300" name="Line 3"/>
          <p:cNvSpPr/>
          <p:nvPr/>
        </p:nvSpPr>
        <p:spPr>
          <a:xfrm>
            <a:off x="360" y="1223640"/>
            <a:ext cx="1007964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301" name="CustomShape 4"/>
          <p:cNvSpPr/>
          <p:nvPr/>
        </p:nvSpPr>
        <p:spPr>
          <a:xfrm>
            <a:off x="432000" y="2058480"/>
            <a:ext cx="9276840" cy="4527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302" name="CustomShape 5"/>
          <p:cNvSpPr/>
          <p:nvPr/>
        </p:nvSpPr>
        <p:spPr>
          <a:xfrm>
            <a:off x="504000" y="1944000"/>
            <a:ext cx="9060480" cy="29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p:txBody>
      </p:sp>
      <p:sp>
        <p:nvSpPr>
          <p:cNvPr id="303" name="CustomShape 6"/>
          <p:cNvSpPr/>
          <p:nvPr/>
        </p:nvSpPr>
        <p:spPr>
          <a:xfrm>
            <a:off x="648000" y="2019600"/>
            <a:ext cx="8844480" cy="926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6000" indent="-214560" algn="just">
              <a:lnSpc>
                <a:spcPct val="100000"/>
              </a:lnSpc>
              <a:spcBef>
                <a:spcPts val="595"/>
              </a:spcBef>
              <a:spcAft>
                <a:spcPts val="595"/>
              </a:spcAft>
              <a:buClr>
                <a:srgbClr val="000000"/>
              </a:buClr>
              <a:buFont typeface="Wingdings" charset="2"/>
              <a:buChar char=""/>
            </a:pPr>
            <a:r>
              <a:rPr lang="ru-RU" sz="2400" b="0" strike="noStrike" spc="-1">
                <a:solidFill>
                  <a:srgbClr val="000000"/>
                </a:solidFill>
                <a:uFill>
                  <a:solidFill>
                    <a:srgbClr val="FFFFFF"/>
                  </a:solidFill>
                </a:uFill>
                <a:latin typeface="Arial"/>
                <a:ea typeface="DejaVu Sans"/>
              </a:rPr>
              <a:t>Воздушный кодекс Российской федерации</a:t>
            </a:r>
            <a:endParaRPr lang="ru-RU" sz="2400" b="0" strike="noStrike" spc="-1">
              <a:solidFill>
                <a:srgbClr val="000000"/>
              </a:solidFill>
              <a:uFill>
                <a:solidFill>
                  <a:srgbClr val="FFFFFF"/>
                </a:solidFill>
              </a:uFill>
              <a:latin typeface="Arial"/>
            </a:endParaRPr>
          </a:p>
          <a:p>
            <a:pPr marL="216000" indent="-214560" algn="just">
              <a:lnSpc>
                <a:spcPct val="100000"/>
              </a:lnSpc>
              <a:spcBef>
                <a:spcPts val="595"/>
              </a:spcBef>
              <a:spcAft>
                <a:spcPts val="595"/>
              </a:spcAft>
              <a:buClr>
                <a:srgbClr val="000000"/>
              </a:buClr>
              <a:buFont typeface="Wingdings" charset="2"/>
              <a:buChar char=""/>
            </a:pPr>
            <a:r>
              <a:rPr lang="ru-RU" sz="2400" b="0" strike="noStrike" spc="-1">
                <a:solidFill>
                  <a:srgbClr val="000000"/>
                </a:solidFill>
                <a:uFill>
                  <a:solidFill>
                    <a:srgbClr val="FFFFFF"/>
                  </a:solidFill>
                </a:uFill>
                <a:latin typeface="Arial"/>
                <a:ea typeface="DejaVu Sans"/>
              </a:rPr>
              <a:t>Международная организация гражданской авиации  Navigation, Communication and Surveillance/Air Traffic Management (CNS/ATM) </a:t>
            </a:r>
            <a:endParaRPr lang="ru-RU" sz="2400" b="0" strike="noStrike" spc="-1">
              <a:solidFill>
                <a:srgbClr val="000000"/>
              </a:solidFill>
              <a:uFill>
                <a:solidFill>
                  <a:srgbClr val="FFFFFF"/>
                </a:solidFill>
              </a:uFill>
              <a:latin typeface="Arial"/>
            </a:endParaRPr>
          </a:p>
          <a:p>
            <a:pPr marL="216000" indent="-214560" algn="just">
              <a:lnSpc>
                <a:spcPct val="100000"/>
              </a:lnSpc>
              <a:spcBef>
                <a:spcPts val="595"/>
              </a:spcBef>
              <a:spcAft>
                <a:spcPts val="595"/>
              </a:spcAft>
              <a:buClr>
                <a:srgbClr val="000000"/>
              </a:buClr>
              <a:buFont typeface="Wingdings" charset="2"/>
              <a:buChar char=""/>
            </a:pPr>
            <a:r>
              <a:rPr lang="ru-RU" sz="2400" b="0" strike="noStrike" spc="-1">
                <a:solidFill>
                  <a:srgbClr val="000000"/>
                </a:solidFill>
                <a:uFill>
                  <a:solidFill>
                    <a:srgbClr val="FFFFFF"/>
                  </a:solidFill>
                </a:uFill>
                <a:latin typeface="Arial"/>
                <a:ea typeface="DejaVu Sans"/>
              </a:rPr>
              <a:t>Приказ Министерства транспорта РФ от 20 октября 2014 г. N 297 "Об утверждении Федеральных авиационных правил "Радиотехническое обеспечение полетов воздушных судов и авиационная электросвязь в гражданской авиации"</a:t>
            </a:r>
            <a:endParaRPr lang="ru-RU" sz="2400" b="0" strike="noStrike" spc="-1">
              <a:solidFill>
                <a:srgbClr val="000000"/>
              </a:solidFill>
              <a:uFill>
                <a:solidFill>
                  <a:srgbClr val="FFFFFF"/>
                </a:solidFill>
              </a:uFill>
              <a:latin typeface="Arial"/>
            </a:endParaRPr>
          </a:p>
          <a:p>
            <a:pPr algn="just">
              <a:lnSpc>
                <a:spcPct val="100000"/>
              </a:lnSpc>
            </a:pPr>
            <a:r>
              <a:rPr lang="ru-RU" sz="2200" b="1" strike="noStrike" spc="-1">
                <a:solidFill>
                  <a:srgbClr val="000000"/>
                </a:solidFill>
                <a:uFill>
                  <a:solidFill>
                    <a:srgbClr val="FFFFFF"/>
                  </a:solidFill>
                </a:uFill>
                <a:latin typeface="Arial"/>
                <a:ea typeface="DejaVu Sans"/>
              </a:rPr>
              <a:t> </a:t>
            </a:r>
            <a:r>
              <a:rPr lang="ru-RU" sz="2200" b="0" strike="noStrike" spc="-1">
                <a:solidFill>
                  <a:srgbClr val="000000"/>
                </a:solidFill>
                <a:uFill>
                  <a:solidFill>
                    <a:srgbClr val="FFFFFF"/>
                  </a:solidFill>
                </a:uFill>
                <a:latin typeface="Arial"/>
                <a:ea typeface="DejaVu Sans"/>
              </a:rPr>
              <a:t> </a:t>
            </a:r>
            <a:endParaRPr lang="ru-RU" sz="2200" b="0" strike="noStrike" spc="-1">
              <a:solidFill>
                <a:srgbClr val="000000"/>
              </a:solidFill>
              <a:uFill>
                <a:solidFill>
                  <a:srgbClr val="FFFFFF"/>
                </a:solidFill>
              </a:uFill>
              <a:latin typeface="Arial"/>
            </a:endParaRPr>
          </a:p>
          <a:p>
            <a:pPr algn="just">
              <a:lnSpc>
                <a:spcPct val="100000"/>
              </a:lnSpc>
            </a:pPr>
            <a:endParaRPr lang="ru-RU" sz="2200" b="0" strike="noStrike" spc="-1">
              <a:solidFill>
                <a:srgbClr val="000000"/>
              </a:solidFill>
              <a:uFill>
                <a:solidFill>
                  <a:srgbClr val="FFFFFF"/>
                </a:solidFill>
              </a:uFill>
              <a:latin typeface="Arial"/>
            </a:endParaRPr>
          </a:p>
          <a:p>
            <a:pPr algn="just">
              <a:lnSpc>
                <a:spcPct val="100000"/>
              </a:lnSpc>
            </a:pPr>
            <a:endParaRPr lang="ru-RU" sz="2200" b="0" strike="noStrike" spc="-1">
              <a:solidFill>
                <a:srgbClr val="000000"/>
              </a:solidFill>
              <a:uFill>
                <a:solidFill>
                  <a:srgbClr val="FFFFFF"/>
                </a:solidFill>
              </a:uFill>
              <a:latin typeface="Arial"/>
            </a:endParaRPr>
          </a:p>
          <a:p>
            <a:pPr algn="just">
              <a:lnSpc>
                <a:spcPct val="100000"/>
              </a:lnSpc>
            </a:pPr>
            <a:r>
              <a:rPr lang="ru-RU" sz="1800" b="0" strike="noStrike" spc="-1">
                <a:solidFill>
                  <a:srgbClr val="000000"/>
                </a:solidFill>
                <a:uFill>
                  <a:solidFill>
                    <a:srgbClr val="FFFFFF"/>
                  </a:solidFill>
                </a:uFill>
                <a:latin typeface="Arial"/>
                <a:ea typeface="DejaVu Sans"/>
              </a:rPr>
              <a:t> </a:t>
            </a:r>
            <a:endParaRPr lang="ru-RU"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 name="CustomShape 1"/>
          <p:cNvSpPr/>
          <p:nvPr/>
        </p:nvSpPr>
        <p:spPr>
          <a:xfrm>
            <a:off x="0" y="398880"/>
            <a:ext cx="10069560" cy="78696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2800" b="0" strike="noStrike" spc="-1">
                <a:solidFill>
                  <a:srgbClr val="333399"/>
                </a:solidFill>
                <a:uFill>
                  <a:solidFill>
                    <a:srgbClr val="FFFFFF"/>
                  </a:solidFill>
                </a:uFill>
                <a:latin typeface="Arial"/>
                <a:ea typeface="DejaVu Sans"/>
              </a:rPr>
              <a:t>Критерии оценки качества алгоритма детектирования аномалий </a:t>
            </a:r>
            <a:endParaRPr lang="ru-RU" sz="2800" b="0" strike="noStrike" spc="-1">
              <a:solidFill>
                <a:srgbClr val="000000"/>
              </a:solidFill>
              <a:uFill>
                <a:solidFill>
                  <a:srgbClr val="FFFFFF"/>
                </a:solidFill>
              </a:uFill>
              <a:latin typeface="Arial"/>
            </a:endParaRPr>
          </a:p>
        </p:txBody>
      </p:sp>
      <p:sp>
        <p:nvSpPr>
          <p:cNvPr id="305" name="Line 2"/>
          <p:cNvSpPr/>
          <p:nvPr/>
        </p:nvSpPr>
        <p:spPr>
          <a:xfrm>
            <a:off x="0" y="360000"/>
            <a:ext cx="1007964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306" name="Line 3"/>
          <p:cNvSpPr/>
          <p:nvPr/>
        </p:nvSpPr>
        <p:spPr>
          <a:xfrm>
            <a:off x="360" y="1223640"/>
            <a:ext cx="1007964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307" name="CustomShape 4"/>
          <p:cNvSpPr/>
          <p:nvPr/>
        </p:nvSpPr>
        <p:spPr>
          <a:xfrm>
            <a:off x="432000" y="2058480"/>
            <a:ext cx="9276840" cy="4527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308" name="CustomShape 5"/>
          <p:cNvSpPr/>
          <p:nvPr/>
        </p:nvSpPr>
        <p:spPr>
          <a:xfrm>
            <a:off x="504000" y="1944000"/>
            <a:ext cx="9060480" cy="29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p:txBody>
      </p:sp>
      <p:sp>
        <p:nvSpPr>
          <p:cNvPr id="309" name="CustomShape 6"/>
          <p:cNvSpPr/>
          <p:nvPr/>
        </p:nvSpPr>
        <p:spPr>
          <a:xfrm>
            <a:off x="648000" y="2087280"/>
            <a:ext cx="8844480" cy="858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spcBef>
                <a:spcPts val="595"/>
              </a:spcBef>
              <a:spcAft>
                <a:spcPts val="595"/>
              </a:spcAft>
            </a:pPr>
            <a:endParaRPr lang="ru-RU" sz="1800" b="0" strike="noStrike" spc="-1">
              <a:solidFill>
                <a:srgbClr val="000000"/>
              </a:solidFill>
              <a:uFill>
                <a:solidFill>
                  <a:srgbClr val="FFFFFF"/>
                </a:solidFill>
              </a:uFill>
              <a:latin typeface="Arial"/>
            </a:endParaRPr>
          </a:p>
          <a:p>
            <a:pPr algn="just">
              <a:lnSpc>
                <a:spcPct val="100000"/>
              </a:lnSpc>
              <a:spcBef>
                <a:spcPts val="595"/>
              </a:spcBef>
              <a:spcAft>
                <a:spcPts val="595"/>
              </a:spcAft>
            </a:pPr>
            <a:endParaRPr lang="ru-RU" sz="1800" b="0" strike="noStrike" spc="-1">
              <a:solidFill>
                <a:srgbClr val="000000"/>
              </a:solidFill>
              <a:uFill>
                <a:solidFill>
                  <a:srgbClr val="FFFFFF"/>
                </a:solidFill>
              </a:uFill>
              <a:latin typeface="Arial"/>
            </a:endParaRPr>
          </a:p>
          <a:p>
            <a:pPr algn="just">
              <a:lnSpc>
                <a:spcPct val="100000"/>
              </a:lnSpc>
              <a:spcBef>
                <a:spcPts val="595"/>
              </a:spcBef>
              <a:spcAft>
                <a:spcPts val="595"/>
              </a:spcAft>
            </a:pPr>
            <a:endParaRPr lang="ru-RU" sz="1800" b="0" strike="noStrike" spc="-1">
              <a:solidFill>
                <a:srgbClr val="000000"/>
              </a:solidFill>
              <a:uFill>
                <a:solidFill>
                  <a:srgbClr val="FFFFFF"/>
                </a:solidFill>
              </a:uFill>
              <a:latin typeface="Arial"/>
            </a:endParaRPr>
          </a:p>
          <a:p>
            <a:pPr marL="216000" indent="-214560" algn="just">
              <a:lnSpc>
                <a:spcPct val="100000"/>
              </a:lnSpc>
              <a:spcBef>
                <a:spcPts val="595"/>
              </a:spcBef>
              <a:spcAft>
                <a:spcPts val="595"/>
              </a:spcAft>
              <a:buClr>
                <a:srgbClr val="000000"/>
              </a:buClr>
              <a:buFont typeface="Wingdings" charset="2"/>
              <a:buChar char=""/>
            </a:pPr>
            <a:r>
              <a:rPr lang="ru-RU" sz="2400" b="0" strike="noStrike" spc="-1">
                <a:solidFill>
                  <a:srgbClr val="000000"/>
                </a:solidFill>
                <a:uFill>
                  <a:solidFill>
                    <a:srgbClr val="FFFFFF"/>
                  </a:solidFill>
                </a:uFill>
                <a:latin typeface="Arial"/>
                <a:ea typeface="DejaVu Sans"/>
              </a:rPr>
              <a:t>F – метрика </a:t>
            </a:r>
            <a:endParaRPr lang="ru-RU" sz="2400" b="0" strike="noStrike" spc="-1">
              <a:solidFill>
                <a:srgbClr val="000000"/>
              </a:solidFill>
              <a:uFill>
                <a:solidFill>
                  <a:srgbClr val="FFFFFF"/>
                </a:solidFill>
              </a:uFill>
              <a:latin typeface="Arial"/>
            </a:endParaRPr>
          </a:p>
          <a:p>
            <a:pPr algn="just">
              <a:lnSpc>
                <a:spcPct val="100000"/>
              </a:lnSpc>
              <a:spcBef>
                <a:spcPts val="595"/>
              </a:spcBef>
              <a:spcAft>
                <a:spcPts val="595"/>
              </a:spcAft>
            </a:pPr>
            <a:endParaRPr lang="ru-RU" sz="2400" b="0" strike="noStrike" spc="-1">
              <a:solidFill>
                <a:srgbClr val="000000"/>
              </a:solidFill>
              <a:uFill>
                <a:solidFill>
                  <a:srgbClr val="FFFFFF"/>
                </a:solidFill>
              </a:uFill>
              <a:latin typeface="Arial"/>
            </a:endParaRPr>
          </a:p>
          <a:p>
            <a:pPr marL="216000" indent="-214560" algn="just">
              <a:lnSpc>
                <a:spcPct val="100000"/>
              </a:lnSpc>
              <a:spcBef>
                <a:spcPts val="595"/>
              </a:spcBef>
              <a:spcAft>
                <a:spcPts val="595"/>
              </a:spcAft>
              <a:buClr>
                <a:srgbClr val="000000"/>
              </a:buClr>
              <a:buFont typeface="Wingdings" charset="2"/>
              <a:buChar char=""/>
            </a:pPr>
            <a:r>
              <a:rPr lang="ru-RU" sz="2400" b="0" strike="noStrike" spc="-1">
                <a:solidFill>
                  <a:srgbClr val="000000"/>
                </a:solidFill>
                <a:uFill>
                  <a:solidFill>
                    <a:srgbClr val="FFFFFF"/>
                  </a:solidFill>
                </a:uFill>
                <a:latin typeface="Arial"/>
                <a:ea typeface="DejaVu Sans"/>
              </a:rPr>
              <a:t>Площадь под ROC кривой</a:t>
            </a:r>
            <a:endParaRPr lang="ru-RU" sz="2400" b="0" strike="noStrike" spc="-1">
              <a:solidFill>
                <a:srgbClr val="000000"/>
              </a:solidFill>
              <a:uFill>
                <a:solidFill>
                  <a:srgbClr val="FFFFFF"/>
                </a:solidFill>
              </a:uFill>
              <a:latin typeface="Arial"/>
            </a:endParaRPr>
          </a:p>
          <a:p>
            <a:pPr algn="just">
              <a:lnSpc>
                <a:spcPct val="100000"/>
              </a:lnSpc>
              <a:spcBef>
                <a:spcPts val="595"/>
              </a:spcBef>
              <a:spcAft>
                <a:spcPts val="595"/>
              </a:spcAft>
            </a:pPr>
            <a:endParaRPr lang="ru-RU" sz="2400" b="0" strike="noStrike" spc="-1">
              <a:solidFill>
                <a:srgbClr val="000000"/>
              </a:solidFill>
              <a:uFill>
                <a:solidFill>
                  <a:srgbClr val="FFFFFF"/>
                </a:solidFill>
              </a:uFill>
              <a:latin typeface="Arial"/>
            </a:endParaRPr>
          </a:p>
          <a:p>
            <a:pPr marL="216000" indent="-214560" algn="just">
              <a:lnSpc>
                <a:spcPct val="100000"/>
              </a:lnSpc>
              <a:spcBef>
                <a:spcPts val="595"/>
              </a:spcBef>
              <a:spcAft>
                <a:spcPts val="595"/>
              </a:spcAft>
              <a:buClr>
                <a:srgbClr val="000000"/>
              </a:buClr>
              <a:buFont typeface="Wingdings" charset="2"/>
              <a:buChar char=""/>
            </a:pPr>
            <a:r>
              <a:rPr lang="ru-RU" sz="2400" b="0" strike="noStrike" spc="-1">
                <a:solidFill>
                  <a:srgbClr val="000000"/>
                </a:solidFill>
                <a:uFill>
                  <a:solidFill>
                    <a:srgbClr val="FFFFFF"/>
                  </a:solidFill>
                </a:uFill>
                <a:latin typeface="Arial"/>
                <a:ea typeface="DejaVu Sans"/>
              </a:rPr>
              <a:t>Площадь под Presition recall кривой </a:t>
            </a:r>
            <a:endParaRPr lang="ru-RU" sz="2400" b="0" strike="noStrike" spc="-1">
              <a:solidFill>
                <a:srgbClr val="000000"/>
              </a:solidFill>
              <a:uFill>
                <a:solidFill>
                  <a:srgbClr val="FFFFFF"/>
                </a:solidFill>
              </a:uFill>
              <a:latin typeface="Arial"/>
            </a:endParaRPr>
          </a:p>
          <a:p>
            <a:pPr algn="just">
              <a:lnSpc>
                <a:spcPct val="100000"/>
              </a:lnSpc>
            </a:pPr>
            <a:r>
              <a:rPr lang="ru-RU" sz="2200" b="1" strike="noStrike" spc="-1">
                <a:solidFill>
                  <a:srgbClr val="000000"/>
                </a:solidFill>
                <a:uFill>
                  <a:solidFill>
                    <a:srgbClr val="FFFFFF"/>
                  </a:solidFill>
                </a:uFill>
                <a:latin typeface="Arial"/>
                <a:ea typeface="DejaVu Sans"/>
              </a:rPr>
              <a:t> </a:t>
            </a:r>
            <a:r>
              <a:rPr lang="ru-RU" sz="2200" b="0" strike="noStrike" spc="-1">
                <a:solidFill>
                  <a:srgbClr val="000000"/>
                </a:solidFill>
                <a:uFill>
                  <a:solidFill>
                    <a:srgbClr val="FFFFFF"/>
                  </a:solidFill>
                </a:uFill>
                <a:latin typeface="Arial"/>
                <a:ea typeface="DejaVu Sans"/>
              </a:rPr>
              <a:t> </a:t>
            </a:r>
            <a:endParaRPr lang="ru-RU" sz="2200" b="0" strike="noStrike" spc="-1">
              <a:solidFill>
                <a:srgbClr val="000000"/>
              </a:solidFill>
              <a:uFill>
                <a:solidFill>
                  <a:srgbClr val="FFFFFF"/>
                </a:solidFill>
              </a:uFill>
              <a:latin typeface="Arial"/>
            </a:endParaRPr>
          </a:p>
          <a:p>
            <a:pPr algn="just">
              <a:lnSpc>
                <a:spcPct val="100000"/>
              </a:lnSpc>
            </a:pPr>
            <a:endParaRPr lang="ru-RU" sz="2200" b="0" strike="noStrike" spc="-1">
              <a:solidFill>
                <a:srgbClr val="000000"/>
              </a:solidFill>
              <a:uFill>
                <a:solidFill>
                  <a:srgbClr val="FFFFFF"/>
                </a:solidFill>
              </a:uFill>
              <a:latin typeface="Arial"/>
            </a:endParaRPr>
          </a:p>
          <a:p>
            <a:pPr algn="just">
              <a:lnSpc>
                <a:spcPct val="100000"/>
              </a:lnSpc>
            </a:pPr>
            <a:endParaRPr lang="ru-RU" sz="2200" b="0" strike="noStrike" spc="-1">
              <a:solidFill>
                <a:srgbClr val="000000"/>
              </a:solidFill>
              <a:uFill>
                <a:solidFill>
                  <a:srgbClr val="FFFFFF"/>
                </a:solidFill>
              </a:uFill>
              <a:latin typeface="Arial"/>
            </a:endParaRPr>
          </a:p>
          <a:p>
            <a:pPr algn="just">
              <a:lnSpc>
                <a:spcPct val="100000"/>
              </a:lnSpc>
            </a:pPr>
            <a:r>
              <a:rPr lang="ru-RU" sz="1800" b="0" strike="noStrike" spc="-1">
                <a:solidFill>
                  <a:srgbClr val="000000"/>
                </a:solidFill>
                <a:uFill>
                  <a:solidFill>
                    <a:srgbClr val="FFFFFF"/>
                  </a:solidFill>
                </a:uFill>
                <a:latin typeface="Arial"/>
                <a:ea typeface="DejaVu Sans"/>
              </a:rPr>
              <a:t> </a:t>
            </a:r>
            <a:endParaRPr lang="ru-RU" sz="1800" b="0" strike="noStrike" spc="-1">
              <a:solidFill>
                <a:srgbClr val="000000"/>
              </a:solidFill>
              <a:uFill>
                <a:solidFill>
                  <a:srgbClr val="FFFFFF"/>
                </a:solidFill>
              </a:uFill>
              <a:latin typeface="Arial"/>
            </a:endParaRPr>
          </a:p>
        </p:txBody>
      </p:sp>
      <p:sp>
        <p:nvSpPr>
          <p:cNvPr id="310" name="CustomShape 7"/>
          <p:cNvSpPr/>
          <p:nvPr/>
        </p:nvSpPr>
        <p:spPr>
          <a:xfrm>
            <a:off x="4683600" y="3598920"/>
            <a:ext cx="718200" cy="358200"/>
          </a:xfrm>
          <a:prstGeom prst="rect">
            <a:avLst/>
          </a:prstGeom>
          <a:noFill/>
          <a:ln>
            <a:noFill/>
          </a:ln>
        </p:spPr>
        <p:style>
          <a:lnRef idx="0">
            <a:scrgbClr r="0" g="0" b="0"/>
          </a:lnRef>
          <a:fillRef idx="0">
            <a:scrgbClr r="0" g="0" b="0"/>
          </a:fillRef>
          <a:effectRef idx="0">
            <a:scrgbClr r="0" g="0" b="0"/>
          </a:effectRef>
          <a:fontRef idx="minor"/>
        </p:style>
      </p:sp>
      <p:pic>
        <p:nvPicPr>
          <p:cNvPr id="311" name="Рисунок 307"/>
          <p:cNvPicPr/>
          <p:nvPr/>
        </p:nvPicPr>
        <p:blipFill>
          <a:blip r:embed="rId3"/>
          <a:srcRect t="16269" b="19014"/>
          <a:stretch/>
        </p:blipFill>
        <p:spPr>
          <a:xfrm>
            <a:off x="1831320" y="3845160"/>
            <a:ext cx="6622560" cy="569520"/>
          </a:xfrm>
          <a:prstGeom prst="rect">
            <a:avLst/>
          </a:prstGeom>
          <a:ln>
            <a:noFill/>
          </a:ln>
        </p:spPr>
      </p:pic>
      <p:graphicFrame>
        <p:nvGraphicFramePr>
          <p:cNvPr id="312" name="Table 8"/>
          <p:cNvGraphicFramePr/>
          <p:nvPr/>
        </p:nvGraphicFramePr>
        <p:xfrm>
          <a:off x="792000" y="1764360"/>
          <a:ext cx="8701560" cy="1540440"/>
        </p:xfrm>
        <a:graphic>
          <a:graphicData uri="http://schemas.openxmlformats.org/drawingml/2006/table">
            <a:tbl>
              <a:tblPr/>
              <a:tblGrid>
                <a:gridCol w="2097000"/>
                <a:gridCol w="3171960"/>
                <a:gridCol w="3432960"/>
              </a:tblGrid>
              <a:tr h="344880">
                <a:tc>
                  <a:txBody>
                    <a:bodyPr/>
                    <a:lstStyle/>
                    <a:p>
                      <a:endParaRPr lang="ru-RU"/>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ru-RU" sz="1800" b="0" strike="noStrike" spc="-1">
                          <a:solidFill>
                            <a:srgbClr val="000000"/>
                          </a:solidFill>
                          <a:uFill>
                            <a:solidFill>
                              <a:srgbClr val="FFFFFF"/>
                            </a:solidFill>
                          </a:uFill>
                          <a:latin typeface="Arial"/>
                          <a:ea typeface="DejaVu Sans"/>
                        </a:rPr>
                        <a:t>Выброс (y=1)</a:t>
                      </a:r>
                      <a:endParaRPr lang="ru-RU" sz="18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ru-RU" sz="1800" b="0" strike="noStrike" spc="-1">
                          <a:solidFill>
                            <a:srgbClr val="000000"/>
                          </a:solidFill>
                          <a:uFill>
                            <a:solidFill>
                              <a:srgbClr val="FFFFFF"/>
                            </a:solidFill>
                          </a:uFill>
                          <a:latin typeface="Arial"/>
                          <a:ea typeface="DejaVu Sans"/>
                        </a:rPr>
                        <a:t>Не является выбросом (y=0)</a:t>
                      </a:r>
                      <a:endParaRPr lang="ru-RU" sz="18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597960">
                <a:tc>
                  <a:txBody>
                    <a:bodyPr/>
                    <a:lstStyle/>
                    <a:p>
                      <a:pPr>
                        <a:lnSpc>
                          <a:spcPct val="100000"/>
                        </a:lnSpc>
                      </a:pPr>
                      <a:r>
                        <a:rPr lang="ru-RU" sz="1800" b="0" strike="noStrike" spc="-1">
                          <a:solidFill>
                            <a:srgbClr val="000000"/>
                          </a:solidFill>
                          <a:uFill>
                            <a:solidFill>
                              <a:srgbClr val="FFFFFF"/>
                            </a:solidFill>
                          </a:uFill>
                          <a:latin typeface="Arial"/>
                          <a:ea typeface="DejaVu Sans"/>
                        </a:rPr>
                        <a:t>a(x)=1</a:t>
                      </a:r>
                      <a:endParaRPr lang="ru-RU" sz="18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ru-RU" sz="1800" b="0" strike="noStrike" spc="-1">
                          <a:solidFill>
                            <a:srgbClr val="000000"/>
                          </a:solidFill>
                          <a:uFill>
                            <a:solidFill>
                              <a:srgbClr val="FFFFFF"/>
                            </a:solidFill>
                          </a:uFill>
                          <a:latin typeface="Arial"/>
                          <a:ea typeface="DejaVu Sans"/>
                        </a:rPr>
                        <a:t>True Positive (TP) – верные срабатывание</a:t>
                      </a:r>
                      <a:endParaRPr lang="ru-RU" sz="18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ru-RU" sz="1800" b="0" strike="noStrike" spc="-1">
                          <a:solidFill>
                            <a:srgbClr val="000000"/>
                          </a:solidFill>
                          <a:uFill>
                            <a:solidFill>
                              <a:srgbClr val="FFFFFF"/>
                            </a:solidFill>
                          </a:uFill>
                          <a:latin typeface="Arial"/>
                          <a:ea typeface="DejaVu Sans"/>
                        </a:rPr>
                        <a:t>False Positive (FP) – ложное срабатывание</a:t>
                      </a:r>
                      <a:endParaRPr lang="ru-RU" sz="18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597960">
                <a:tc>
                  <a:txBody>
                    <a:bodyPr/>
                    <a:lstStyle/>
                    <a:p>
                      <a:pPr>
                        <a:lnSpc>
                          <a:spcPct val="100000"/>
                        </a:lnSpc>
                      </a:pPr>
                      <a:r>
                        <a:rPr lang="ru-RU" sz="1800" b="0" strike="noStrike" spc="-1">
                          <a:solidFill>
                            <a:srgbClr val="000000"/>
                          </a:solidFill>
                          <a:uFill>
                            <a:solidFill>
                              <a:srgbClr val="FFFFFF"/>
                            </a:solidFill>
                          </a:uFill>
                          <a:latin typeface="Arial"/>
                          <a:ea typeface="DejaVu Sans"/>
                        </a:rPr>
                        <a:t>a(x)=0</a:t>
                      </a:r>
                      <a:endParaRPr lang="ru-RU" sz="18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ru-RU" sz="1800" b="0" strike="noStrike" spc="-1">
                          <a:solidFill>
                            <a:srgbClr val="000000"/>
                          </a:solidFill>
                          <a:uFill>
                            <a:solidFill>
                              <a:srgbClr val="FFFFFF"/>
                            </a:solidFill>
                          </a:uFill>
                          <a:latin typeface="Arial"/>
                          <a:ea typeface="DejaVu Sans"/>
                        </a:rPr>
                        <a:t>False Negative (FN) – ложный пропуск</a:t>
                      </a:r>
                      <a:endParaRPr lang="ru-RU" sz="18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ru-RU" sz="1800" b="0" strike="noStrike" spc="-1">
                          <a:solidFill>
                            <a:srgbClr val="000000"/>
                          </a:solidFill>
                          <a:uFill>
                            <a:solidFill>
                              <a:srgbClr val="FFFFFF"/>
                            </a:solidFill>
                          </a:uFill>
                          <a:latin typeface="Arial"/>
                          <a:ea typeface="DejaVu Sans"/>
                        </a:rPr>
                        <a:t>True Negative (TN) – верный пропуск</a:t>
                      </a:r>
                      <a:endParaRPr lang="ru-RU" sz="18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pic>
        <p:nvPicPr>
          <p:cNvPr id="313" name="Рисунок 309"/>
          <p:cNvPicPr/>
          <p:nvPr/>
        </p:nvPicPr>
        <p:blipFill>
          <a:blip r:embed="rId4"/>
          <a:stretch/>
        </p:blipFill>
        <p:spPr>
          <a:xfrm>
            <a:off x="2965320" y="4887360"/>
            <a:ext cx="4655880" cy="5886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4"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315" name="CustomShape 2"/>
          <p:cNvSpPr/>
          <p:nvPr/>
        </p:nvSpPr>
        <p:spPr>
          <a:xfrm>
            <a:off x="0" y="397080"/>
            <a:ext cx="10069560" cy="78912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2800" b="0" strike="noStrike" spc="-1">
                <a:solidFill>
                  <a:srgbClr val="333399"/>
                </a:solidFill>
                <a:uFill>
                  <a:solidFill>
                    <a:srgbClr val="FFFFFF"/>
                  </a:solidFill>
                </a:uFill>
                <a:latin typeface="Arial"/>
                <a:ea typeface="DejaVu Sans"/>
              </a:rPr>
              <a:t>Кластеризация</a:t>
            </a:r>
            <a:endParaRPr lang="ru-RU" sz="2800" b="0" strike="noStrike" spc="-1">
              <a:solidFill>
                <a:srgbClr val="000000"/>
              </a:solidFill>
              <a:uFill>
                <a:solidFill>
                  <a:srgbClr val="FFFFFF"/>
                </a:solidFill>
              </a:uFill>
              <a:latin typeface="Arial"/>
            </a:endParaRPr>
          </a:p>
        </p:txBody>
      </p:sp>
      <p:sp>
        <p:nvSpPr>
          <p:cNvPr id="316" name="Line 3"/>
          <p:cNvSpPr/>
          <p:nvPr/>
        </p:nvSpPr>
        <p:spPr>
          <a:xfrm>
            <a:off x="0" y="36000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317" name="Line 4"/>
          <p:cNvSpPr/>
          <p:nvPr/>
        </p:nvSpPr>
        <p:spPr>
          <a:xfrm>
            <a:off x="0" y="1223640"/>
            <a:ext cx="1008000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318" name="CustomShape 5"/>
          <p:cNvSpPr/>
          <p:nvPr/>
        </p:nvSpPr>
        <p:spPr>
          <a:xfrm>
            <a:off x="576000" y="2085480"/>
            <a:ext cx="8921880" cy="35244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just">
              <a:lnSpc>
                <a:spcPct val="115000"/>
              </a:lnSpc>
            </a:pPr>
            <a:r>
              <a:rPr lang="ru-RU" sz="2200" b="1" strike="noStrike" spc="-1">
                <a:solidFill>
                  <a:srgbClr val="000000"/>
                </a:solidFill>
                <a:uFill>
                  <a:solidFill>
                    <a:srgbClr val="FFFFFF"/>
                  </a:solidFill>
                </a:uFill>
                <a:latin typeface="Arial"/>
                <a:ea typeface="DejaVu Sans"/>
              </a:rPr>
              <a:t>Вход:</a:t>
            </a:r>
            <a:r>
              <a:rPr lang="ru-RU" sz="2200" b="0" strike="noStrike" spc="-1">
                <a:solidFill>
                  <a:srgbClr val="000000"/>
                </a:solidFill>
                <a:uFill>
                  <a:solidFill>
                    <a:srgbClr val="FFFFFF"/>
                  </a:solidFill>
                </a:uFill>
                <a:latin typeface="Arial"/>
                <a:ea typeface="DejaVu Sans"/>
              </a:rPr>
              <a:t> </a:t>
            </a:r>
            <a:r>
              <a:rPr lang="ru-RU" sz="2400" b="0" strike="noStrike" spc="-1">
                <a:solidFill>
                  <a:srgbClr val="000000"/>
                </a:solidFill>
                <a:uFill>
                  <a:solidFill>
                    <a:srgbClr val="FFFFFF"/>
                  </a:solidFill>
                </a:uFill>
                <a:latin typeface="Times New Roman"/>
                <a:ea typeface="DejaVu Sans"/>
              </a:rPr>
              <a:t>массив данных с параметром высоты над уровнем моря </a:t>
            </a:r>
            <a:endParaRPr lang="ru-RU" sz="2400" b="0" strike="noStrike" spc="-1">
              <a:solidFill>
                <a:srgbClr val="000000"/>
              </a:solidFill>
              <a:uFill>
                <a:solidFill>
                  <a:srgbClr val="FFFFFF"/>
                </a:solidFill>
              </a:uFill>
              <a:latin typeface="Arial"/>
            </a:endParaRPr>
          </a:p>
          <a:p>
            <a:pPr algn="just">
              <a:lnSpc>
                <a:spcPct val="115000"/>
              </a:lnSpc>
            </a:pPr>
            <a:r>
              <a:rPr lang="ru-RU" sz="2400" b="0" strike="noStrike" spc="-1">
                <a:solidFill>
                  <a:srgbClr val="000000"/>
                </a:solidFill>
                <a:uFill>
                  <a:solidFill>
                    <a:srgbClr val="FFFFFF"/>
                  </a:solidFill>
                </a:uFill>
                <a:latin typeface="Times New Roman"/>
                <a:ea typeface="DejaVu Sans"/>
              </a:rPr>
              <a:t>воздушного судна и приведенный временной параметр .</a:t>
            </a:r>
            <a:r>
              <a:rPr lang="ru-RU" sz="2200" b="0" strike="noStrike" spc="-1">
                <a:solidFill>
                  <a:srgbClr val="000000"/>
                </a:solidFill>
                <a:uFill>
                  <a:solidFill>
                    <a:srgbClr val="FFFFFF"/>
                  </a:solidFill>
                </a:uFill>
                <a:latin typeface="Arial"/>
                <a:ea typeface="DejaVu Sans"/>
              </a:rPr>
              <a:t> </a:t>
            </a:r>
            <a:endParaRPr lang="ru-RU" sz="2200" b="0" strike="noStrike" spc="-1">
              <a:solidFill>
                <a:srgbClr val="000000"/>
              </a:solidFill>
              <a:uFill>
                <a:solidFill>
                  <a:srgbClr val="FFFFFF"/>
                </a:solidFill>
              </a:uFill>
              <a:latin typeface="Arial"/>
            </a:endParaRPr>
          </a:p>
          <a:p>
            <a:pPr algn="just">
              <a:lnSpc>
                <a:spcPct val="115000"/>
              </a:lnSpc>
            </a:pPr>
            <a:endParaRPr lang="ru-RU" sz="2200" b="0" strike="noStrike" spc="-1">
              <a:solidFill>
                <a:srgbClr val="000000"/>
              </a:solidFill>
              <a:uFill>
                <a:solidFill>
                  <a:srgbClr val="FFFFFF"/>
                </a:solidFill>
              </a:uFill>
              <a:latin typeface="Arial"/>
            </a:endParaRPr>
          </a:p>
          <a:p>
            <a:pPr algn="just">
              <a:lnSpc>
                <a:spcPct val="115000"/>
              </a:lnSpc>
            </a:pPr>
            <a:r>
              <a:rPr lang="ru-RU" sz="2400" b="1" strike="noStrike" spc="-1">
                <a:solidFill>
                  <a:srgbClr val="000000"/>
                </a:solidFill>
                <a:uFill>
                  <a:solidFill>
                    <a:srgbClr val="FFFFFF"/>
                  </a:solidFill>
                </a:uFill>
                <a:latin typeface="Times New Roman"/>
                <a:ea typeface="DejaVu Sans"/>
              </a:rPr>
              <a:t>Параметры кластеризации:</a:t>
            </a:r>
            <a:endParaRPr lang="ru-RU" sz="2400" b="0" strike="noStrike" spc="-1">
              <a:solidFill>
                <a:srgbClr val="000000"/>
              </a:solidFill>
              <a:uFill>
                <a:solidFill>
                  <a:srgbClr val="FFFFFF"/>
                </a:solidFill>
              </a:uFill>
              <a:latin typeface="Arial"/>
            </a:endParaRPr>
          </a:p>
          <a:p>
            <a:pPr marL="432000" lvl="1" indent="-206640" algn="just">
              <a:lnSpc>
                <a:spcPct val="115000"/>
              </a:lnSpc>
              <a:buClr>
                <a:srgbClr val="000000"/>
              </a:buClr>
              <a:buSzPct val="45000"/>
              <a:buFont typeface="Wingdings" charset="2"/>
              <a:buChar char=""/>
            </a:pPr>
            <a:r>
              <a:rPr lang="ru-RU" sz="2400" b="0" strike="noStrike" spc="-1">
                <a:solidFill>
                  <a:srgbClr val="000000"/>
                </a:solidFill>
                <a:uFill>
                  <a:solidFill>
                    <a:srgbClr val="FFFFFF"/>
                  </a:solidFill>
                </a:uFill>
                <a:latin typeface="Times New Roman"/>
                <a:ea typeface="DejaVu Sans"/>
              </a:rPr>
              <a:t>Расстояние между кластерами  – расстояние Уорда</a:t>
            </a:r>
            <a:endParaRPr lang="ru-RU" sz="2400" b="0" strike="noStrike" spc="-1">
              <a:solidFill>
                <a:srgbClr val="000000"/>
              </a:solidFill>
              <a:uFill>
                <a:solidFill>
                  <a:srgbClr val="FFFFFF"/>
                </a:solidFill>
              </a:uFill>
              <a:latin typeface="Arial"/>
            </a:endParaRPr>
          </a:p>
          <a:p>
            <a:pPr marL="432000" lvl="1" indent="-206640" algn="just">
              <a:lnSpc>
                <a:spcPct val="115000"/>
              </a:lnSpc>
              <a:buClr>
                <a:srgbClr val="000000"/>
              </a:buClr>
              <a:buSzPct val="45000"/>
              <a:buFont typeface="Wingdings" charset="2"/>
              <a:buChar char=""/>
            </a:pPr>
            <a:r>
              <a:rPr lang="ru-RU" sz="2400" b="0" strike="noStrike" spc="-1">
                <a:solidFill>
                  <a:srgbClr val="000000"/>
                </a:solidFill>
                <a:uFill>
                  <a:solidFill>
                    <a:srgbClr val="FFFFFF"/>
                  </a:solidFill>
                </a:uFill>
                <a:latin typeface="Times New Roman"/>
                <a:ea typeface="DejaVu Sans"/>
              </a:rPr>
              <a:t>Расстояние между объектами – расстояние Евклидово</a:t>
            </a:r>
            <a:endParaRPr lang="ru-RU" sz="2400" b="0" strike="noStrike" spc="-1">
              <a:solidFill>
                <a:srgbClr val="000000"/>
              </a:solidFill>
              <a:uFill>
                <a:solidFill>
                  <a:srgbClr val="FFFFFF"/>
                </a:solidFill>
              </a:uFill>
              <a:latin typeface="Arial"/>
            </a:endParaRPr>
          </a:p>
          <a:p>
            <a:pPr marL="432000" lvl="1" indent="-206640" algn="just">
              <a:lnSpc>
                <a:spcPct val="115000"/>
              </a:lnSpc>
              <a:buClr>
                <a:srgbClr val="000000"/>
              </a:buClr>
              <a:buSzPct val="45000"/>
              <a:buFont typeface="Wingdings" charset="2"/>
              <a:buChar char=""/>
            </a:pPr>
            <a:r>
              <a:rPr lang="ru-RU" sz="2400" b="0" strike="noStrike" spc="-1">
                <a:solidFill>
                  <a:srgbClr val="000000"/>
                </a:solidFill>
                <a:uFill>
                  <a:solidFill>
                    <a:srgbClr val="FFFFFF"/>
                  </a:solidFill>
                </a:uFill>
                <a:latin typeface="Times New Roman"/>
                <a:ea typeface="DejaVu Sans"/>
              </a:rPr>
              <a:t>Ограничение – объекты и кластеры могут объединятся </a:t>
            </a:r>
            <a:endParaRPr lang="ru-RU" sz="2400" b="0" strike="noStrike" spc="-1">
              <a:solidFill>
                <a:srgbClr val="000000"/>
              </a:solidFill>
              <a:uFill>
                <a:solidFill>
                  <a:srgbClr val="FFFFFF"/>
                </a:solidFill>
              </a:uFill>
              <a:latin typeface="Arial"/>
            </a:endParaRPr>
          </a:p>
          <a:p>
            <a:pPr marL="432000" lvl="1" indent="-206640" algn="just">
              <a:lnSpc>
                <a:spcPct val="115000"/>
              </a:lnSpc>
              <a:buClr>
                <a:srgbClr val="000000"/>
              </a:buClr>
              <a:buSzPct val="45000"/>
              <a:buFont typeface="Wingdings" charset="2"/>
              <a:buChar char=""/>
            </a:pPr>
            <a:r>
              <a:rPr lang="ru-RU" sz="2400" b="0" strike="noStrike" spc="-1">
                <a:solidFill>
                  <a:srgbClr val="000000"/>
                </a:solidFill>
                <a:uFill>
                  <a:solidFill>
                    <a:srgbClr val="FFFFFF"/>
                  </a:solidFill>
                </a:uFill>
                <a:latin typeface="Times New Roman"/>
                <a:ea typeface="DejaVu Sans"/>
              </a:rPr>
              <a:t>только соседние по времени</a:t>
            </a:r>
            <a:endParaRPr lang="ru-RU" sz="24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9" name="CustomShape 1"/>
          <p:cNvSpPr/>
          <p:nvPr/>
        </p:nvSpPr>
        <p:spPr>
          <a:xfrm>
            <a:off x="7227360" y="6886800"/>
            <a:ext cx="2337120" cy="510120"/>
          </a:xfrm>
          <a:prstGeom prst="rect">
            <a:avLst/>
          </a:prstGeom>
          <a:noFill/>
          <a:ln>
            <a:noFill/>
          </a:ln>
        </p:spPr>
        <p:style>
          <a:lnRef idx="0">
            <a:scrgbClr r="0" g="0" b="0"/>
          </a:lnRef>
          <a:fillRef idx="0">
            <a:scrgbClr r="0" g="0" b="0"/>
          </a:fillRef>
          <a:effectRef idx="0">
            <a:scrgbClr r="0" g="0" b="0"/>
          </a:effectRef>
          <a:fontRef idx="minor"/>
        </p:style>
      </p:sp>
      <p:sp>
        <p:nvSpPr>
          <p:cNvPr id="320" name="CustomShape 2"/>
          <p:cNvSpPr/>
          <p:nvPr/>
        </p:nvSpPr>
        <p:spPr>
          <a:xfrm>
            <a:off x="0" y="398880"/>
            <a:ext cx="10069560" cy="786960"/>
          </a:xfrm>
          <a:prstGeom prst="rect">
            <a:avLst/>
          </a:prstGeom>
          <a:solidFill>
            <a:srgbClr val="BBE0E3"/>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ru-RU" sz="2800" b="0" strike="noStrike" spc="-1">
                <a:solidFill>
                  <a:srgbClr val="333399"/>
                </a:solidFill>
                <a:uFill>
                  <a:solidFill>
                    <a:srgbClr val="FFFFFF"/>
                  </a:solidFill>
                </a:uFill>
                <a:latin typeface="Arial"/>
                <a:ea typeface="DejaVu Sans"/>
              </a:rPr>
              <a:t>Задача 4. Обоснование выбора алгоритма сглаживания</a:t>
            </a:r>
            <a:endParaRPr lang="ru-RU" sz="2800" b="0" strike="noStrike" spc="-1">
              <a:solidFill>
                <a:srgbClr val="000000"/>
              </a:solidFill>
              <a:uFill>
                <a:solidFill>
                  <a:srgbClr val="FFFFFF"/>
                </a:solidFill>
              </a:uFill>
              <a:latin typeface="Arial"/>
            </a:endParaRPr>
          </a:p>
        </p:txBody>
      </p:sp>
      <p:sp>
        <p:nvSpPr>
          <p:cNvPr id="321" name="Line 3"/>
          <p:cNvSpPr/>
          <p:nvPr/>
        </p:nvSpPr>
        <p:spPr>
          <a:xfrm>
            <a:off x="0" y="360000"/>
            <a:ext cx="1007964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322" name="Line 4"/>
          <p:cNvSpPr/>
          <p:nvPr/>
        </p:nvSpPr>
        <p:spPr>
          <a:xfrm>
            <a:off x="360" y="1223640"/>
            <a:ext cx="10079640" cy="360"/>
          </a:xfrm>
          <a:prstGeom prst="line">
            <a:avLst/>
          </a:prstGeom>
          <a:ln w="25560">
            <a:solidFill>
              <a:srgbClr val="333399"/>
            </a:solidFill>
            <a:miter/>
          </a:ln>
        </p:spPr>
        <p:style>
          <a:lnRef idx="0">
            <a:scrgbClr r="0" g="0" b="0"/>
          </a:lnRef>
          <a:fillRef idx="0">
            <a:scrgbClr r="0" g="0" b="0"/>
          </a:fillRef>
          <a:effectRef idx="0">
            <a:scrgbClr r="0" g="0" b="0"/>
          </a:effectRef>
          <a:fontRef idx="minor"/>
        </p:style>
      </p:sp>
      <p:sp>
        <p:nvSpPr>
          <p:cNvPr id="323" name="CustomShape 5"/>
          <p:cNvSpPr/>
          <p:nvPr/>
        </p:nvSpPr>
        <p:spPr>
          <a:xfrm>
            <a:off x="432000" y="2085480"/>
            <a:ext cx="9276840" cy="4527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ru-RU" sz="2600" b="0" strike="noStrike" spc="-1">
                <a:solidFill>
                  <a:srgbClr val="000000"/>
                </a:solidFill>
                <a:uFill>
                  <a:solidFill>
                    <a:srgbClr val="FFFFFF"/>
                  </a:solidFill>
                </a:uFill>
                <a:latin typeface="Arial"/>
                <a:ea typeface="DejaVu Sans"/>
              </a:rPr>
              <a:t> </a:t>
            </a:r>
            <a:endParaRPr lang="ru-RU" sz="2600" b="0" strike="noStrike" spc="-1">
              <a:solidFill>
                <a:srgbClr val="000000"/>
              </a:solidFill>
              <a:uFill>
                <a:solidFill>
                  <a:srgbClr val="FFFFFF"/>
                </a:solidFill>
              </a:uFill>
              <a:latin typeface="Arial"/>
            </a:endParaRPr>
          </a:p>
        </p:txBody>
      </p:sp>
      <p:sp>
        <p:nvSpPr>
          <p:cNvPr id="324" name="CustomShape 6"/>
          <p:cNvSpPr/>
          <p:nvPr/>
        </p:nvSpPr>
        <p:spPr>
          <a:xfrm>
            <a:off x="504000" y="1944000"/>
            <a:ext cx="9060480" cy="29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p:txBody>
      </p:sp>
      <p:sp>
        <p:nvSpPr>
          <p:cNvPr id="325" name="CustomShape 7"/>
          <p:cNvSpPr/>
          <p:nvPr/>
        </p:nvSpPr>
        <p:spPr>
          <a:xfrm>
            <a:off x="648000" y="2019600"/>
            <a:ext cx="8844480" cy="926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endParaRPr lang="ru-RU" sz="1800" b="0" strike="noStrike" spc="-1">
              <a:solidFill>
                <a:srgbClr val="000000"/>
              </a:solidFill>
              <a:uFill>
                <a:solidFill>
                  <a:srgbClr val="FFFFFF"/>
                </a:solidFill>
              </a:uFill>
              <a:latin typeface="Arial"/>
            </a:endParaRPr>
          </a:p>
          <a:p>
            <a:pPr algn="just">
              <a:lnSpc>
                <a:spcPct val="100000"/>
              </a:lnSpc>
            </a:pPr>
            <a:r>
              <a:rPr lang="ru-RU" sz="1800" b="0" strike="noStrike" spc="-1">
                <a:solidFill>
                  <a:srgbClr val="000000"/>
                </a:solidFill>
                <a:uFill>
                  <a:solidFill>
                    <a:srgbClr val="FFFFFF"/>
                  </a:solidFill>
                </a:uFill>
                <a:latin typeface="Arial"/>
                <a:ea typeface="DejaVu Sans"/>
              </a:rPr>
              <a:t> </a:t>
            </a:r>
            <a:endParaRPr lang="ru-RU" sz="1800" b="0" strike="noStrike" spc="-1">
              <a:solidFill>
                <a:srgbClr val="000000"/>
              </a:solidFill>
              <a:uFill>
                <a:solidFill>
                  <a:srgbClr val="FFFFFF"/>
                </a:solidFill>
              </a:uFill>
              <a:latin typeface="Arial"/>
            </a:endParaRPr>
          </a:p>
        </p:txBody>
      </p:sp>
      <p:sp>
        <p:nvSpPr>
          <p:cNvPr id="326" name="CustomShape 8"/>
          <p:cNvSpPr/>
          <p:nvPr/>
        </p:nvSpPr>
        <p:spPr>
          <a:xfrm>
            <a:off x="792000" y="3528000"/>
            <a:ext cx="5270760" cy="4801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endParaRPr lang="ru-RU" sz="1800" b="0" strike="noStrike" spc="-1">
              <a:solidFill>
                <a:srgbClr val="000000"/>
              </a:solidFill>
              <a:uFill>
                <a:solidFill>
                  <a:srgbClr val="FFFFFF"/>
                </a:solidFill>
              </a:uFill>
              <a:latin typeface="Arial"/>
            </a:endParaRPr>
          </a:p>
          <a:p>
            <a:pPr>
              <a:lnSpc>
                <a:spcPct val="100000"/>
              </a:lnSpc>
            </a:pPr>
            <a:endParaRPr lang="ru-RU" sz="1800" b="0" strike="noStrike" spc="-1">
              <a:solidFill>
                <a:srgbClr val="000000"/>
              </a:solidFill>
              <a:uFill>
                <a:solidFill>
                  <a:srgbClr val="FFFFFF"/>
                </a:solidFill>
              </a:uFill>
              <a:latin typeface="Arial"/>
            </a:endParaRPr>
          </a:p>
          <a:p>
            <a:pPr>
              <a:lnSpc>
                <a:spcPct val="100000"/>
              </a:lnSpc>
            </a:pPr>
            <a:r>
              <a:rPr lang="ru-RU" sz="1800" b="0" strike="noStrike" spc="-1">
                <a:solidFill>
                  <a:srgbClr val="000000"/>
                </a:solidFill>
                <a:uFill>
                  <a:solidFill>
                    <a:srgbClr val="FFFFFF"/>
                  </a:solidFill>
                </a:uFill>
                <a:latin typeface="Arial"/>
                <a:ea typeface="DejaVu Sans"/>
              </a:rPr>
              <a:t>.</a:t>
            </a:r>
            <a:endParaRPr lang="ru-RU" sz="1800" b="0" strike="noStrike" spc="-1">
              <a:solidFill>
                <a:srgbClr val="000000"/>
              </a:solidFill>
              <a:uFill>
                <a:solidFill>
                  <a:srgbClr val="FFFFFF"/>
                </a:solidFill>
              </a:uFill>
              <a:latin typeface="Arial"/>
            </a:endParaRPr>
          </a:p>
          <a:p>
            <a:pPr>
              <a:lnSpc>
                <a:spcPct val="100000"/>
              </a:lnSpc>
            </a:pPr>
            <a:r>
              <a:rPr lang="ru-RU" sz="1800" b="0" strike="noStrike" spc="-1">
                <a:solidFill>
                  <a:srgbClr val="000000"/>
                </a:solidFill>
                <a:uFill>
                  <a:solidFill>
                    <a:srgbClr val="FFFFFF"/>
                  </a:solidFill>
                </a:uFill>
                <a:latin typeface="Arial"/>
                <a:ea typeface="DejaVu Sans"/>
              </a:rPr>
              <a:t> </a:t>
            </a:r>
            <a:endParaRPr lang="ru-RU" sz="1800" b="0" strike="noStrike" spc="-1">
              <a:solidFill>
                <a:srgbClr val="000000"/>
              </a:solidFill>
              <a:uFill>
                <a:solidFill>
                  <a:srgbClr val="FFFFFF"/>
                </a:solidFill>
              </a:uFill>
              <a:latin typeface="Arial"/>
            </a:endParaRPr>
          </a:p>
        </p:txBody>
      </p:sp>
      <p:graphicFrame>
        <p:nvGraphicFramePr>
          <p:cNvPr id="327" name="Table 9"/>
          <p:cNvGraphicFramePr/>
          <p:nvPr/>
        </p:nvGraphicFramePr>
        <p:xfrm>
          <a:off x="697680" y="1353600"/>
          <a:ext cx="9054360" cy="5142960"/>
        </p:xfrm>
        <a:graphic>
          <a:graphicData uri="http://schemas.openxmlformats.org/drawingml/2006/table">
            <a:tbl>
              <a:tblPr/>
              <a:tblGrid>
                <a:gridCol w="3932640"/>
                <a:gridCol w="2061720"/>
                <a:gridCol w="3060360"/>
              </a:tblGrid>
              <a:tr h="654840">
                <a:tc>
                  <a:txBody>
                    <a:bodyPr/>
                    <a:lstStyle/>
                    <a:p>
                      <a:pPr>
                        <a:lnSpc>
                          <a:spcPct val="100000"/>
                        </a:lnSpc>
                      </a:pPr>
                      <a:r>
                        <a:rPr lang="ru-RU" sz="2000" b="1" strike="noStrike" spc="-1">
                          <a:solidFill>
                            <a:srgbClr val="000000"/>
                          </a:solidFill>
                          <a:uFill>
                            <a:solidFill>
                              <a:srgbClr val="FFFFFF"/>
                            </a:solidFill>
                          </a:uFill>
                          <a:latin typeface="Times New Roman"/>
                          <a:ea typeface="DejaVu Sans"/>
                        </a:rPr>
                        <a:t>Описание метода, методики</a:t>
                      </a:r>
                      <a:endParaRPr lang="ru-RU" sz="20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ru-RU" sz="2000" b="1" strike="noStrike" spc="-1">
                          <a:solidFill>
                            <a:srgbClr val="000000"/>
                          </a:solidFill>
                          <a:uFill>
                            <a:solidFill>
                              <a:srgbClr val="FFFFFF"/>
                            </a:solidFill>
                          </a:uFill>
                          <a:latin typeface="Times New Roman"/>
                          <a:ea typeface="DejaVu Sans"/>
                        </a:rPr>
                        <a:t>Ограничения использования</a:t>
                      </a:r>
                      <a:endParaRPr lang="ru-RU" sz="20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ru-RU" sz="2000" b="1" strike="noStrike" spc="-1">
                          <a:solidFill>
                            <a:srgbClr val="000000"/>
                          </a:solidFill>
                          <a:uFill>
                            <a:solidFill>
                              <a:srgbClr val="FFFFFF"/>
                            </a:solidFill>
                          </a:uFill>
                          <a:latin typeface="Times New Roman"/>
                          <a:ea typeface="DejaVu Sans"/>
                        </a:rPr>
                        <a:t>Оценка применимости </a:t>
                      </a:r>
                      <a:endParaRPr lang="ru-RU" sz="20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1496160">
                <a:tc>
                  <a:txBody>
                    <a:bodyPr/>
                    <a:lstStyle/>
                    <a:p>
                      <a:pPr>
                        <a:lnSpc>
                          <a:spcPct val="100000"/>
                        </a:lnSpc>
                      </a:pPr>
                      <a:r>
                        <a:rPr lang="ru-RU" sz="2000" b="0" strike="noStrike" spc="-1">
                          <a:solidFill>
                            <a:srgbClr val="000000"/>
                          </a:solidFill>
                          <a:uFill>
                            <a:solidFill>
                              <a:srgbClr val="FFFFFF"/>
                            </a:solidFill>
                          </a:uFill>
                          <a:latin typeface="Times New Roman"/>
                          <a:ea typeface="DejaVu Sans"/>
                        </a:rPr>
                        <a:t>Методы восстановления регрессии </a:t>
                      </a:r>
                      <a:endParaRPr lang="ru-RU" sz="20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ru-RU" sz="2000" b="0" strike="noStrike" spc="-1">
                          <a:solidFill>
                            <a:srgbClr val="000000"/>
                          </a:solidFill>
                          <a:uFill>
                            <a:solidFill>
                              <a:srgbClr val="FFFFFF"/>
                            </a:solidFill>
                          </a:uFill>
                          <a:latin typeface="Times New Roman"/>
                          <a:ea typeface="DejaVu Sans"/>
                        </a:rPr>
                        <a:t>Соответствие данных нормальному закону распределения</a:t>
                      </a:r>
                      <a:endParaRPr lang="ru-RU" sz="20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ru-RU" sz="2000" b="0" strike="noStrike" spc="-1">
                          <a:solidFill>
                            <a:srgbClr val="000000"/>
                          </a:solidFill>
                          <a:uFill>
                            <a:solidFill>
                              <a:srgbClr val="FFFFFF"/>
                            </a:solidFill>
                          </a:uFill>
                          <a:latin typeface="Times New Roman"/>
                          <a:ea typeface="DejaVu Sans"/>
                        </a:rPr>
                        <a:t>Нет информации о распределении данных АЗН. </a:t>
                      </a:r>
                      <a:endParaRPr lang="ru-RU" sz="20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1215720">
                <a:tc>
                  <a:txBody>
                    <a:bodyPr/>
                    <a:lstStyle/>
                    <a:p>
                      <a:pPr>
                        <a:lnSpc>
                          <a:spcPct val="100000"/>
                        </a:lnSpc>
                      </a:pPr>
                      <a:r>
                        <a:rPr lang="ru-RU" sz="2000" b="0" strike="noStrike" spc="-1">
                          <a:solidFill>
                            <a:srgbClr val="000000"/>
                          </a:solidFill>
                          <a:uFill>
                            <a:solidFill>
                              <a:srgbClr val="FFFFFF"/>
                            </a:solidFill>
                          </a:uFill>
                          <a:latin typeface="Times New Roman"/>
                          <a:ea typeface="DejaVu Sans"/>
                        </a:rPr>
                        <a:t>Методы линейной регрессии с использованием робасных (устойчивых) оценок S, MМ, D их модификаций</a:t>
                      </a:r>
                      <a:endParaRPr lang="ru-RU" sz="20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endParaRPr lang="ru-RU"/>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ru-RU" sz="2000" b="0" strike="noStrike" spc="-1">
                          <a:solidFill>
                            <a:srgbClr val="000000"/>
                          </a:solidFill>
                          <a:uFill>
                            <a:solidFill>
                              <a:srgbClr val="FFFFFF"/>
                            </a:solidFill>
                          </a:uFill>
                          <a:latin typeface="Times New Roman"/>
                          <a:ea typeface="DejaVu Sans"/>
                        </a:rPr>
                        <a:t>Значительный процент ложных срабатываний в момент фазовых переходов ВС.</a:t>
                      </a:r>
                      <a:endParaRPr lang="ru-RU" sz="20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1776600">
                <a:tc>
                  <a:txBody>
                    <a:bodyPr/>
                    <a:lstStyle/>
                    <a:p>
                      <a:pPr>
                        <a:lnSpc>
                          <a:spcPct val="100000"/>
                        </a:lnSpc>
                      </a:pPr>
                      <a:r>
                        <a:rPr lang="ru-RU" sz="2000" b="0" strike="noStrike" spc="-1">
                          <a:solidFill>
                            <a:srgbClr val="000000"/>
                          </a:solidFill>
                          <a:uFill>
                            <a:solidFill>
                              <a:srgbClr val="FFFFFF"/>
                            </a:solidFill>
                          </a:uFill>
                          <a:latin typeface="Times New Roman"/>
                          <a:ea typeface="DejaVu Sans"/>
                        </a:rPr>
                        <a:t>Непараметрическое сглаживание с использованием локально-линейной регрессии</a:t>
                      </a:r>
                      <a:endParaRPr lang="ru-RU" sz="20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endParaRPr lang="ru-RU"/>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ru-RU" sz="2000" b="0" strike="noStrike" spc="-1">
                          <a:solidFill>
                            <a:srgbClr val="000000"/>
                          </a:solidFill>
                          <a:uFill>
                            <a:solidFill>
                              <a:srgbClr val="FFFFFF"/>
                            </a:solidFill>
                          </a:uFill>
                          <a:latin typeface="Times New Roman"/>
                          <a:ea typeface="DejaVu Sans"/>
                        </a:rPr>
                        <a:t>Риск получить значительно сглаженный график. Большое количество чувствительных к настройке параметров. </a:t>
                      </a:r>
                      <a:endParaRPr lang="ru-RU" sz="2000" b="0" strike="noStrike" spc="-1">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6814b2d67634871926ffc48e88e87abbd9c779b"/>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3811</TotalTime>
  <Words>1978</Words>
  <Application>Microsoft Office PowerPoint</Application>
  <PresentationFormat>Произвольный</PresentationFormat>
  <Paragraphs>340</Paragraphs>
  <Slides>28</Slides>
  <Notes>28</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2</vt:i4>
      </vt:variant>
      <vt:variant>
        <vt:lpstr>Заголовки слайдов</vt:lpstr>
      </vt:variant>
      <vt:variant>
        <vt:i4>28</vt:i4>
      </vt:variant>
    </vt:vector>
  </HeadingPairs>
  <TitlesOfParts>
    <vt:vector size="40" baseType="lpstr">
      <vt:lpstr>Arial</vt:lpstr>
      <vt:lpstr>Courier New</vt:lpstr>
      <vt:lpstr>DejaVu Sans</vt:lpstr>
      <vt:lpstr>Droid Sans Fallback</vt:lpstr>
      <vt:lpstr>Liberation Serif</vt:lpstr>
      <vt:lpstr>StarSymbol</vt:lpstr>
      <vt:lpstr>Symbol</vt:lpstr>
      <vt:lpstr>Time</vt:lpstr>
      <vt:lpstr>Times New Roman</vt:lpstr>
      <vt:lpstr>Wingdings</vt:lpstr>
      <vt:lpstr>Office Theme</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Sapunov Valery</dc:creator>
  <dc:description/>
  <cp:lastModifiedBy>Евстифеев Артем</cp:lastModifiedBy>
  <cp:revision>189</cp:revision>
  <cp:lastPrinted>2017-06-21T02:30:14Z</cp:lastPrinted>
  <dcterms:created xsi:type="dcterms:W3CDTF">2017-01-18T21:02:15Z</dcterms:created>
  <dcterms:modified xsi:type="dcterms:W3CDTF">2017-12-22T01:12:00Z</dcterms:modified>
  <dc:language>ru-RU</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28</vt:i4>
  </property>
  <property fmtid="{D5CDD505-2E9C-101B-9397-08002B2CF9AE}" pid="8" name="PresentationFormat">
    <vt:lpwstr>Произвольный</vt:lpwstr>
  </property>
  <property fmtid="{D5CDD505-2E9C-101B-9397-08002B2CF9AE}" pid="9" name="ScaleCrop">
    <vt:bool>false</vt:bool>
  </property>
  <property fmtid="{D5CDD505-2E9C-101B-9397-08002B2CF9AE}" pid="10" name="ShareDoc">
    <vt:bool>false</vt:bool>
  </property>
  <property fmtid="{D5CDD505-2E9C-101B-9397-08002B2CF9AE}" pid="11" name="Slides">
    <vt:i4>28</vt:i4>
  </property>
</Properties>
</file>